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6"/>
  </p:notesMasterIdLst>
  <p:sldIdLst>
    <p:sldId id="257" r:id="rId5"/>
    <p:sldId id="1797" r:id="rId6"/>
    <p:sldId id="1817" r:id="rId7"/>
    <p:sldId id="1818" r:id="rId8"/>
    <p:sldId id="1819" r:id="rId9"/>
    <p:sldId id="1820" r:id="rId10"/>
    <p:sldId id="1825" r:id="rId11"/>
    <p:sldId id="1826" r:id="rId12"/>
    <p:sldId id="1827" r:id="rId13"/>
    <p:sldId id="1830" r:id="rId14"/>
    <p:sldId id="1828" r:id="rId15"/>
    <p:sldId id="1829" r:id="rId16"/>
    <p:sldId id="1831" r:id="rId17"/>
    <p:sldId id="1824" r:id="rId18"/>
    <p:sldId id="1832" r:id="rId19"/>
    <p:sldId id="1833" r:id="rId20"/>
    <p:sldId id="1834" r:id="rId21"/>
    <p:sldId id="1835" r:id="rId22"/>
    <p:sldId id="1823" r:id="rId23"/>
    <p:sldId id="1822" r:id="rId24"/>
    <p:sldId id="1816" r:id="rId2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5247"/>
    <a:srgbClr val="28443B"/>
    <a:srgbClr val="33574C"/>
    <a:srgbClr val="365856"/>
    <a:srgbClr val="2C45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76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96AD5D-A802-41A1-ABA7-FD32A218894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5FEA06F-E13B-4838-AF23-231EFBC12FCF}">
      <dgm:prSet phldrT="[Metin]" custT="1"/>
      <dgm:spPr/>
      <dgm:t>
        <a:bodyPr anchor="ctr"/>
        <a:lstStyle/>
        <a:p>
          <a:pPr>
            <a:buFont typeface="Arial" panose="020B0604020202020204" pitchFamily="34" charset="0"/>
            <a:buChar char="•"/>
          </a:pPr>
          <a:r>
            <a:rPr lang="tr-TR" sz="2000" dirty="0">
              <a:solidFill>
                <a:schemeClr val="tx1">
                  <a:lumMod val="85000"/>
                  <a:lumOff val="1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rPr>
            <a:t>Bir değer oluşturmak üzere, belli bir girdiyi çıktıya dönüştüren; </a:t>
          </a:r>
          <a:endParaRPr lang="tr-TR" sz="2000" dirty="0"/>
        </a:p>
      </dgm:t>
    </dgm:pt>
    <dgm:pt modelId="{5CECEFC9-5D0A-479E-99FD-A90B66C1389C}" type="parTrans" cxnId="{35DB7C28-0166-48E4-AD22-CA14A6BEB89B}">
      <dgm:prSet/>
      <dgm:spPr/>
      <dgm:t>
        <a:bodyPr/>
        <a:lstStyle/>
        <a:p>
          <a:endParaRPr lang="tr-TR"/>
        </a:p>
      </dgm:t>
    </dgm:pt>
    <dgm:pt modelId="{B89CB100-81C2-41E5-9B64-711A40BF172B}" type="sibTrans" cxnId="{35DB7C28-0166-48E4-AD22-CA14A6BEB89B}">
      <dgm:prSet/>
      <dgm:spPr/>
      <dgm:t>
        <a:bodyPr/>
        <a:lstStyle/>
        <a:p>
          <a:endParaRPr lang="tr-TR"/>
        </a:p>
      </dgm:t>
    </dgm:pt>
    <dgm:pt modelId="{1CF72737-55ED-4BCC-ACE0-347938551498}">
      <dgm:prSet custT="1"/>
      <dgm:spPr/>
      <dgm:t>
        <a:bodyPr/>
        <a:lstStyle/>
        <a:p>
          <a:r>
            <a:rPr lang="tr-TR" sz="1600" dirty="0">
              <a:solidFill>
                <a:schemeClr val="tx1">
                  <a:lumMod val="85000"/>
                  <a:lumOff val="1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rPr>
            <a:t>Tekrarlanabilen</a:t>
          </a:r>
        </a:p>
      </dgm:t>
    </dgm:pt>
    <dgm:pt modelId="{B13D3B7C-7925-4E4C-89F8-EC468A493319}" type="parTrans" cxnId="{61BE3F93-9B2A-4576-8E5A-D2D3B243C616}">
      <dgm:prSet/>
      <dgm:spPr/>
      <dgm:t>
        <a:bodyPr/>
        <a:lstStyle/>
        <a:p>
          <a:endParaRPr lang="tr-TR"/>
        </a:p>
      </dgm:t>
    </dgm:pt>
    <dgm:pt modelId="{5864E9BE-C848-46FA-BFE3-997BFA6D2B36}" type="sibTrans" cxnId="{61BE3F93-9B2A-4576-8E5A-D2D3B243C616}">
      <dgm:prSet/>
      <dgm:spPr/>
      <dgm:t>
        <a:bodyPr/>
        <a:lstStyle/>
        <a:p>
          <a:endParaRPr lang="tr-TR"/>
        </a:p>
      </dgm:t>
    </dgm:pt>
    <dgm:pt modelId="{D6D7AB64-F79E-47DF-9255-10E7126268C4}">
      <dgm:prSet custT="1"/>
      <dgm:spPr/>
      <dgm:t>
        <a:bodyPr/>
        <a:lstStyle/>
        <a:p>
          <a:r>
            <a:rPr lang="tr-TR" sz="1600" kern="1200" dirty="0">
              <a:solidFill>
                <a:prstClr val="black">
                  <a:lumMod val="85000"/>
                  <a:lumOff val="15000"/>
                </a:prst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rPr>
            <a:t>Ölçülebilen</a:t>
          </a:r>
        </a:p>
      </dgm:t>
    </dgm:pt>
    <dgm:pt modelId="{EE538F77-2E47-4501-ABEE-71202AF084B2}" type="parTrans" cxnId="{80A8BEDB-09ED-4669-BEB3-4BDF7F255990}">
      <dgm:prSet/>
      <dgm:spPr/>
      <dgm:t>
        <a:bodyPr/>
        <a:lstStyle/>
        <a:p>
          <a:endParaRPr lang="tr-TR"/>
        </a:p>
      </dgm:t>
    </dgm:pt>
    <dgm:pt modelId="{15E9867E-BCC4-4979-94DF-6D5A9945F06E}" type="sibTrans" cxnId="{80A8BEDB-09ED-4669-BEB3-4BDF7F255990}">
      <dgm:prSet/>
      <dgm:spPr/>
      <dgm:t>
        <a:bodyPr/>
        <a:lstStyle/>
        <a:p>
          <a:endParaRPr lang="tr-TR"/>
        </a:p>
      </dgm:t>
    </dgm:pt>
    <dgm:pt modelId="{EEBA89AA-CE86-4369-B582-A894DDD72FD7}">
      <dgm:prSet custT="1"/>
      <dgm:spPr/>
      <dgm:t>
        <a:bodyPr/>
        <a:lstStyle/>
        <a:p>
          <a:r>
            <a:rPr lang="tr-TR" sz="1600" kern="1200" dirty="0">
              <a:solidFill>
                <a:prstClr val="black">
                  <a:lumMod val="85000"/>
                  <a:lumOff val="15000"/>
                </a:prst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rPr>
            <a:t>Tanımlanabilen</a:t>
          </a:r>
        </a:p>
      </dgm:t>
    </dgm:pt>
    <dgm:pt modelId="{37D00D7F-E369-4F55-90C8-8131D5B640D1}" type="parTrans" cxnId="{D452FAE7-9D2C-48B0-B82B-53F3324B3E08}">
      <dgm:prSet/>
      <dgm:spPr/>
      <dgm:t>
        <a:bodyPr/>
        <a:lstStyle/>
        <a:p>
          <a:endParaRPr lang="tr-TR"/>
        </a:p>
      </dgm:t>
    </dgm:pt>
    <dgm:pt modelId="{17DE63E4-F1F0-493D-8B1B-46C4256FEFE1}" type="sibTrans" cxnId="{D452FAE7-9D2C-48B0-B82B-53F3324B3E08}">
      <dgm:prSet/>
      <dgm:spPr/>
      <dgm:t>
        <a:bodyPr/>
        <a:lstStyle/>
        <a:p>
          <a:endParaRPr lang="tr-TR"/>
        </a:p>
      </dgm:t>
    </dgm:pt>
    <dgm:pt modelId="{159EE9A2-FF95-4478-A99A-230650EFD63F}">
      <dgm:prSet custT="1"/>
      <dgm:spPr/>
      <dgm:t>
        <a:bodyPr/>
        <a:lstStyle/>
        <a:p>
          <a:r>
            <a:rPr lang="tr-TR" sz="1600" kern="1200" dirty="0">
              <a:solidFill>
                <a:prstClr val="black">
                  <a:lumMod val="85000"/>
                  <a:lumOff val="15000"/>
                </a:prst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rPr>
            <a:t>Bir sahibi ve sorumluları olan</a:t>
          </a:r>
        </a:p>
      </dgm:t>
    </dgm:pt>
    <dgm:pt modelId="{E355C6E5-6313-40A5-93EB-6B9307424A0F}" type="parTrans" cxnId="{AAD01C7A-4C80-4891-92DC-D9F54E54A89A}">
      <dgm:prSet/>
      <dgm:spPr/>
      <dgm:t>
        <a:bodyPr/>
        <a:lstStyle/>
        <a:p>
          <a:endParaRPr lang="tr-TR"/>
        </a:p>
      </dgm:t>
    </dgm:pt>
    <dgm:pt modelId="{0885AD89-2FC1-4EE4-BB6D-B38028116B48}" type="sibTrans" cxnId="{AAD01C7A-4C80-4891-92DC-D9F54E54A89A}">
      <dgm:prSet/>
      <dgm:spPr/>
      <dgm:t>
        <a:bodyPr/>
        <a:lstStyle/>
        <a:p>
          <a:endParaRPr lang="tr-TR"/>
        </a:p>
      </dgm:t>
    </dgm:pt>
    <dgm:pt modelId="{F96DE801-DBD7-419D-8138-E3D1D3C8619C}">
      <dgm:prSet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>
              <a:solidFill>
                <a:prstClr val="black">
                  <a:lumMod val="85000"/>
                  <a:lumOff val="15000"/>
                </a:prst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rPr>
            <a:t>Birbiri ile ilişkili işlemler dizisidir.</a:t>
          </a:r>
        </a:p>
      </dgm:t>
    </dgm:pt>
    <dgm:pt modelId="{FE524689-365D-451B-8A9B-433CA7524CF2}" type="parTrans" cxnId="{D135EF42-80B2-42C1-8ABE-DAC91B79B620}">
      <dgm:prSet/>
      <dgm:spPr/>
      <dgm:t>
        <a:bodyPr/>
        <a:lstStyle/>
        <a:p>
          <a:endParaRPr lang="tr-TR"/>
        </a:p>
      </dgm:t>
    </dgm:pt>
    <dgm:pt modelId="{63212D9B-9CA1-48F6-A411-AFBADBE24EA2}" type="sibTrans" cxnId="{D135EF42-80B2-42C1-8ABE-DAC91B79B620}">
      <dgm:prSet/>
      <dgm:spPr/>
      <dgm:t>
        <a:bodyPr/>
        <a:lstStyle/>
        <a:p>
          <a:endParaRPr lang="tr-TR"/>
        </a:p>
      </dgm:t>
    </dgm:pt>
    <dgm:pt modelId="{4766D68A-75AA-477E-AC46-9A9202D87F97}" type="pres">
      <dgm:prSet presAssocID="{DE96AD5D-A802-41A1-ABA7-FD32A218894E}" presName="vert0" presStyleCnt="0">
        <dgm:presLayoutVars>
          <dgm:dir/>
          <dgm:animOne val="branch"/>
          <dgm:animLvl val="lvl"/>
        </dgm:presLayoutVars>
      </dgm:prSet>
      <dgm:spPr/>
    </dgm:pt>
    <dgm:pt modelId="{CFE67A01-7518-48F1-BEED-F8B991985E6E}" type="pres">
      <dgm:prSet presAssocID="{55FEA06F-E13B-4838-AF23-231EFBC12FCF}" presName="thickLine" presStyleLbl="alignNode1" presStyleIdx="0" presStyleCnt="1"/>
      <dgm:spPr/>
    </dgm:pt>
    <dgm:pt modelId="{15A05CEE-6C5B-41BF-9DAA-4884D3F844BA}" type="pres">
      <dgm:prSet presAssocID="{55FEA06F-E13B-4838-AF23-231EFBC12FCF}" presName="horz1" presStyleCnt="0"/>
      <dgm:spPr/>
    </dgm:pt>
    <dgm:pt modelId="{6496D6CD-1909-4A52-94F3-9DEF7B216BE1}" type="pres">
      <dgm:prSet presAssocID="{55FEA06F-E13B-4838-AF23-231EFBC12FCF}" presName="tx1" presStyleLbl="revTx" presStyleIdx="0" presStyleCnt="6" custScaleX="307103"/>
      <dgm:spPr/>
    </dgm:pt>
    <dgm:pt modelId="{354A105E-4991-43AC-B747-AD311465E0F8}" type="pres">
      <dgm:prSet presAssocID="{55FEA06F-E13B-4838-AF23-231EFBC12FCF}" presName="vert1" presStyleCnt="0"/>
      <dgm:spPr/>
    </dgm:pt>
    <dgm:pt modelId="{6258CB42-7D21-49D4-A8D2-074242F30655}" type="pres">
      <dgm:prSet presAssocID="{1CF72737-55ED-4BCC-ACE0-347938551498}" presName="vertSpace2a" presStyleCnt="0"/>
      <dgm:spPr/>
    </dgm:pt>
    <dgm:pt modelId="{2510E61D-BCE5-4CE1-A3A6-A010FA04354A}" type="pres">
      <dgm:prSet presAssocID="{1CF72737-55ED-4BCC-ACE0-347938551498}" presName="horz2" presStyleCnt="0"/>
      <dgm:spPr/>
    </dgm:pt>
    <dgm:pt modelId="{06724EA5-A5FD-46CB-AFAC-D321289FE10B}" type="pres">
      <dgm:prSet presAssocID="{1CF72737-55ED-4BCC-ACE0-347938551498}" presName="horzSpace2" presStyleCnt="0"/>
      <dgm:spPr/>
    </dgm:pt>
    <dgm:pt modelId="{09EEB6AD-A39F-4B38-A647-AB3E40B65B4E}" type="pres">
      <dgm:prSet presAssocID="{1CF72737-55ED-4BCC-ACE0-347938551498}" presName="tx2" presStyleLbl="revTx" presStyleIdx="1" presStyleCnt="6"/>
      <dgm:spPr/>
    </dgm:pt>
    <dgm:pt modelId="{09A490BF-7ED0-4545-8228-09110B82D6A8}" type="pres">
      <dgm:prSet presAssocID="{1CF72737-55ED-4BCC-ACE0-347938551498}" presName="vert2" presStyleCnt="0"/>
      <dgm:spPr/>
    </dgm:pt>
    <dgm:pt modelId="{154366ED-B82D-4572-B54B-738BFEE8A1E8}" type="pres">
      <dgm:prSet presAssocID="{1CF72737-55ED-4BCC-ACE0-347938551498}" presName="thinLine2b" presStyleLbl="callout" presStyleIdx="0" presStyleCnt="5"/>
      <dgm:spPr/>
    </dgm:pt>
    <dgm:pt modelId="{9FB21685-875E-4E76-9D4C-0E8FEBA8835F}" type="pres">
      <dgm:prSet presAssocID="{1CF72737-55ED-4BCC-ACE0-347938551498}" presName="vertSpace2b" presStyleCnt="0"/>
      <dgm:spPr/>
    </dgm:pt>
    <dgm:pt modelId="{EC227966-0BBF-4B85-9A9E-74B6DEAA87F7}" type="pres">
      <dgm:prSet presAssocID="{D6D7AB64-F79E-47DF-9255-10E7126268C4}" presName="horz2" presStyleCnt="0"/>
      <dgm:spPr/>
    </dgm:pt>
    <dgm:pt modelId="{0131B3E6-13DB-46B2-9AD2-A5F812A52D64}" type="pres">
      <dgm:prSet presAssocID="{D6D7AB64-F79E-47DF-9255-10E7126268C4}" presName="horzSpace2" presStyleCnt="0"/>
      <dgm:spPr/>
    </dgm:pt>
    <dgm:pt modelId="{A24E6972-66DB-4ED2-8180-0F4971607163}" type="pres">
      <dgm:prSet presAssocID="{D6D7AB64-F79E-47DF-9255-10E7126268C4}" presName="tx2" presStyleLbl="revTx" presStyleIdx="2" presStyleCnt="6"/>
      <dgm:spPr/>
    </dgm:pt>
    <dgm:pt modelId="{8C9DF298-ED54-4473-8930-F570A90A1276}" type="pres">
      <dgm:prSet presAssocID="{D6D7AB64-F79E-47DF-9255-10E7126268C4}" presName="vert2" presStyleCnt="0"/>
      <dgm:spPr/>
    </dgm:pt>
    <dgm:pt modelId="{1AFFC29F-0856-40B9-8D79-BF0AA5BA784B}" type="pres">
      <dgm:prSet presAssocID="{D6D7AB64-F79E-47DF-9255-10E7126268C4}" presName="thinLine2b" presStyleLbl="callout" presStyleIdx="1" presStyleCnt="5"/>
      <dgm:spPr/>
    </dgm:pt>
    <dgm:pt modelId="{C55DDBED-B1EF-4A92-A47F-1262A0B04EFD}" type="pres">
      <dgm:prSet presAssocID="{D6D7AB64-F79E-47DF-9255-10E7126268C4}" presName="vertSpace2b" presStyleCnt="0"/>
      <dgm:spPr/>
    </dgm:pt>
    <dgm:pt modelId="{3AFEBAD2-9F79-4D14-B50C-692EDDE06CA5}" type="pres">
      <dgm:prSet presAssocID="{EEBA89AA-CE86-4369-B582-A894DDD72FD7}" presName="horz2" presStyleCnt="0"/>
      <dgm:spPr/>
    </dgm:pt>
    <dgm:pt modelId="{5733C525-B5E0-45CF-A2A1-F5A6FB41703A}" type="pres">
      <dgm:prSet presAssocID="{EEBA89AA-CE86-4369-B582-A894DDD72FD7}" presName="horzSpace2" presStyleCnt="0"/>
      <dgm:spPr/>
    </dgm:pt>
    <dgm:pt modelId="{036EF24C-B4C5-42FC-9950-2C6EB14F89AE}" type="pres">
      <dgm:prSet presAssocID="{EEBA89AA-CE86-4369-B582-A894DDD72FD7}" presName="tx2" presStyleLbl="revTx" presStyleIdx="3" presStyleCnt="6"/>
      <dgm:spPr/>
    </dgm:pt>
    <dgm:pt modelId="{E31758A6-5612-427F-8DA9-44855DC277DB}" type="pres">
      <dgm:prSet presAssocID="{EEBA89AA-CE86-4369-B582-A894DDD72FD7}" presName="vert2" presStyleCnt="0"/>
      <dgm:spPr/>
    </dgm:pt>
    <dgm:pt modelId="{C165F1AC-A04A-4BD1-B7F5-054E4BE14A2E}" type="pres">
      <dgm:prSet presAssocID="{EEBA89AA-CE86-4369-B582-A894DDD72FD7}" presName="thinLine2b" presStyleLbl="callout" presStyleIdx="2" presStyleCnt="5"/>
      <dgm:spPr/>
    </dgm:pt>
    <dgm:pt modelId="{A3402500-D735-4DF0-B3B6-F2ECCB51C79F}" type="pres">
      <dgm:prSet presAssocID="{EEBA89AA-CE86-4369-B582-A894DDD72FD7}" presName="vertSpace2b" presStyleCnt="0"/>
      <dgm:spPr/>
    </dgm:pt>
    <dgm:pt modelId="{42587E20-68F0-49D5-89E3-6789D402208B}" type="pres">
      <dgm:prSet presAssocID="{159EE9A2-FF95-4478-A99A-230650EFD63F}" presName="horz2" presStyleCnt="0"/>
      <dgm:spPr/>
    </dgm:pt>
    <dgm:pt modelId="{4CB9A1BE-588C-4C28-B9EA-340040646518}" type="pres">
      <dgm:prSet presAssocID="{159EE9A2-FF95-4478-A99A-230650EFD63F}" presName="horzSpace2" presStyleCnt="0"/>
      <dgm:spPr/>
    </dgm:pt>
    <dgm:pt modelId="{3404870E-3E65-49DD-82EF-9083167F47B3}" type="pres">
      <dgm:prSet presAssocID="{159EE9A2-FF95-4478-A99A-230650EFD63F}" presName="tx2" presStyleLbl="revTx" presStyleIdx="4" presStyleCnt="6"/>
      <dgm:spPr/>
    </dgm:pt>
    <dgm:pt modelId="{0A0D9DD2-85F2-404A-A793-7EDB6D34EF4F}" type="pres">
      <dgm:prSet presAssocID="{159EE9A2-FF95-4478-A99A-230650EFD63F}" presName="vert2" presStyleCnt="0"/>
      <dgm:spPr/>
    </dgm:pt>
    <dgm:pt modelId="{11CF1A6D-6F30-48B3-86D6-006B731BA7CA}" type="pres">
      <dgm:prSet presAssocID="{159EE9A2-FF95-4478-A99A-230650EFD63F}" presName="thinLine2b" presStyleLbl="callout" presStyleIdx="3" presStyleCnt="5"/>
      <dgm:spPr/>
    </dgm:pt>
    <dgm:pt modelId="{EA15E550-F290-41DF-90BF-189ABA1BDD9F}" type="pres">
      <dgm:prSet presAssocID="{159EE9A2-FF95-4478-A99A-230650EFD63F}" presName="vertSpace2b" presStyleCnt="0"/>
      <dgm:spPr/>
    </dgm:pt>
    <dgm:pt modelId="{765A9B8E-84BD-41A1-84EA-4CAEB8D02FE1}" type="pres">
      <dgm:prSet presAssocID="{F96DE801-DBD7-419D-8138-E3D1D3C8619C}" presName="horz2" presStyleCnt="0"/>
      <dgm:spPr/>
    </dgm:pt>
    <dgm:pt modelId="{973FCA89-3A9B-410B-9910-B14B50144C02}" type="pres">
      <dgm:prSet presAssocID="{F96DE801-DBD7-419D-8138-E3D1D3C8619C}" presName="horzSpace2" presStyleCnt="0"/>
      <dgm:spPr/>
    </dgm:pt>
    <dgm:pt modelId="{97145F52-A77A-4545-9976-42FA2B3059BF}" type="pres">
      <dgm:prSet presAssocID="{F96DE801-DBD7-419D-8138-E3D1D3C8619C}" presName="tx2" presStyleLbl="revTx" presStyleIdx="5" presStyleCnt="6"/>
      <dgm:spPr/>
    </dgm:pt>
    <dgm:pt modelId="{26227F32-73D4-45C1-8CFF-F53A70D7720C}" type="pres">
      <dgm:prSet presAssocID="{F96DE801-DBD7-419D-8138-E3D1D3C8619C}" presName="vert2" presStyleCnt="0"/>
      <dgm:spPr/>
    </dgm:pt>
    <dgm:pt modelId="{9C350B81-457C-4BDF-B844-77CFF8873B5B}" type="pres">
      <dgm:prSet presAssocID="{F96DE801-DBD7-419D-8138-E3D1D3C8619C}" presName="thinLine2b" presStyleLbl="callout" presStyleIdx="4" presStyleCnt="5"/>
      <dgm:spPr/>
    </dgm:pt>
    <dgm:pt modelId="{92D1EF73-4369-4877-BA46-6FF67F97E312}" type="pres">
      <dgm:prSet presAssocID="{F96DE801-DBD7-419D-8138-E3D1D3C8619C}" presName="vertSpace2b" presStyleCnt="0"/>
      <dgm:spPr/>
    </dgm:pt>
  </dgm:ptLst>
  <dgm:cxnLst>
    <dgm:cxn modelId="{7CFADA24-313F-466E-94A4-EA1BD06E4943}" type="presOf" srcId="{159EE9A2-FF95-4478-A99A-230650EFD63F}" destId="{3404870E-3E65-49DD-82EF-9083167F47B3}" srcOrd="0" destOrd="0" presId="urn:microsoft.com/office/officeart/2008/layout/LinedList"/>
    <dgm:cxn modelId="{35DB7C28-0166-48E4-AD22-CA14A6BEB89B}" srcId="{DE96AD5D-A802-41A1-ABA7-FD32A218894E}" destId="{55FEA06F-E13B-4838-AF23-231EFBC12FCF}" srcOrd="0" destOrd="0" parTransId="{5CECEFC9-5D0A-479E-99FD-A90B66C1389C}" sibTransId="{B89CB100-81C2-41E5-9B64-711A40BF172B}"/>
    <dgm:cxn modelId="{7B534631-0C80-4D1B-ADA0-A09AF399353B}" type="presOf" srcId="{EEBA89AA-CE86-4369-B582-A894DDD72FD7}" destId="{036EF24C-B4C5-42FC-9950-2C6EB14F89AE}" srcOrd="0" destOrd="0" presId="urn:microsoft.com/office/officeart/2008/layout/LinedList"/>
    <dgm:cxn modelId="{EF60EB32-C16B-4A5E-B2EA-41817083425D}" type="presOf" srcId="{F96DE801-DBD7-419D-8138-E3D1D3C8619C}" destId="{97145F52-A77A-4545-9976-42FA2B3059BF}" srcOrd="0" destOrd="0" presId="urn:microsoft.com/office/officeart/2008/layout/LinedList"/>
    <dgm:cxn modelId="{D135EF42-80B2-42C1-8ABE-DAC91B79B620}" srcId="{55FEA06F-E13B-4838-AF23-231EFBC12FCF}" destId="{F96DE801-DBD7-419D-8138-E3D1D3C8619C}" srcOrd="4" destOrd="0" parTransId="{FE524689-365D-451B-8A9B-433CA7524CF2}" sibTransId="{63212D9B-9CA1-48F6-A411-AFBADBE24EA2}"/>
    <dgm:cxn modelId="{578F504F-4BB6-43A1-9E47-705234222450}" type="presOf" srcId="{55FEA06F-E13B-4838-AF23-231EFBC12FCF}" destId="{6496D6CD-1909-4A52-94F3-9DEF7B216BE1}" srcOrd="0" destOrd="0" presId="urn:microsoft.com/office/officeart/2008/layout/LinedList"/>
    <dgm:cxn modelId="{0F95B555-D2A7-407A-BD6C-B5D2E9FE54B6}" type="presOf" srcId="{DE96AD5D-A802-41A1-ABA7-FD32A218894E}" destId="{4766D68A-75AA-477E-AC46-9A9202D87F97}" srcOrd="0" destOrd="0" presId="urn:microsoft.com/office/officeart/2008/layout/LinedList"/>
    <dgm:cxn modelId="{AAD01C7A-4C80-4891-92DC-D9F54E54A89A}" srcId="{55FEA06F-E13B-4838-AF23-231EFBC12FCF}" destId="{159EE9A2-FF95-4478-A99A-230650EFD63F}" srcOrd="3" destOrd="0" parTransId="{E355C6E5-6313-40A5-93EB-6B9307424A0F}" sibTransId="{0885AD89-2FC1-4EE4-BB6D-B38028116B48}"/>
    <dgm:cxn modelId="{FE460581-7B90-495E-8CC6-951FD7B94AC5}" type="presOf" srcId="{D6D7AB64-F79E-47DF-9255-10E7126268C4}" destId="{A24E6972-66DB-4ED2-8180-0F4971607163}" srcOrd="0" destOrd="0" presId="urn:microsoft.com/office/officeart/2008/layout/LinedList"/>
    <dgm:cxn modelId="{61BE3F93-9B2A-4576-8E5A-D2D3B243C616}" srcId="{55FEA06F-E13B-4838-AF23-231EFBC12FCF}" destId="{1CF72737-55ED-4BCC-ACE0-347938551498}" srcOrd="0" destOrd="0" parTransId="{B13D3B7C-7925-4E4C-89F8-EC468A493319}" sibTransId="{5864E9BE-C848-46FA-BFE3-997BFA6D2B36}"/>
    <dgm:cxn modelId="{80A8BEDB-09ED-4669-BEB3-4BDF7F255990}" srcId="{55FEA06F-E13B-4838-AF23-231EFBC12FCF}" destId="{D6D7AB64-F79E-47DF-9255-10E7126268C4}" srcOrd="1" destOrd="0" parTransId="{EE538F77-2E47-4501-ABEE-71202AF084B2}" sibTransId="{15E9867E-BCC4-4979-94DF-6D5A9945F06E}"/>
    <dgm:cxn modelId="{D452FAE7-9D2C-48B0-B82B-53F3324B3E08}" srcId="{55FEA06F-E13B-4838-AF23-231EFBC12FCF}" destId="{EEBA89AA-CE86-4369-B582-A894DDD72FD7}" srcOrd="2" destOrd="0" parTransId="{37D00D7F-E369-4F55-90C8-8131D5B640D1}" sibTransId="{17DE63E4-F1F0-493D-8B1B-46C4256FEFE1}"/>
    <dgm:cxn modelId="{ACD871F2-E8F5-458E-AC36-BFEA739D06EF}" type="presOf" srcId="{1CF72737-55ED-4BCC-ACE0-347938551498}" destId="{09EEB6AD-A39F-4B38-A647-AB3E40B65B4E}" srcOrd="0" destOrd="0" presId="urn:microsoft.com/office/officeart/2008/layout/LinedList"/>
    <dgm:cxn modelId="{D806318C-C1DC-4DAD-A676-9F864DA2EEBC}" type="presParOf" srcId="{4766D68A-75AA-477E-AC46-9A9202D87F97}" destId="{CFE67A01-7518-48F1-BEED-F8B991985E6E}" srcOrd="0" destOrd="0" presId="urn:microsoft.com/office/officeart/2008/layout/LinedList"/>
    <dgm:cxn modelId="{97CE1F43-DDD8-41E9-93AD-857FBB1B4906}" type="presParOf" srcId="{4766D68A-75AA-477E-AC46-9A9202D87F97}" destId="{15A05CEE-6C5B-41BF-9DAA-4884D3F844BA}" srcOrd="1" destOrd="0" presId="urn:microsoft.com/office/officeart/2008/layout/LinedList"/>
    <dgm:cxn modelId="{F59AA9BD-BFFB-45B9-A0C3-8ED74423236D}" type="presParOf" srcId="{15A05CEE-6C5B-41BF-9DAA-4884D3F844BA}" destId="{6496D6CD-1909-4A52-94F3-9DEF7B216BE1}" srcOrd="0" destOrd="0" presId="urn:microsoft.com/office/officeart/2008/layout/LinedList"/>
    <dgm:cxn modelId="{02BA7CB7-727D-4995-A802-969FD45C3714}" type="presParOf" srcId="{15A05CEE-6C5B-41BF-9DAA-4884D3F844BA}" destId="{354A105E-4991-43AC-B747-AD311465E0F8}" srcOrd="1" destOrd="0" presId="urn:microsoft.com/office/officeart/2008/layout/LinedList"/>
    <dgm:cxn modelId="{4D993403-FCD9-4AB6-8C73-EED84F2B3317}" type="presParOf" srcId="{354A105E-4991-43AC-B747-AD311465E0F8}" destId="{6258CB42-7D21-49D4-A8D2-074242F30655}" srcOrd="0" destOrd="0" presId="urn:microsoft.com/office/officeart/2008/layout/LinedList"/>
    <dgm:cxn modelId="{4D52BCED-A9D6-4571-9CA9-41E172FCF986}" type="presParOf" srcId="{354A105E-4991-43AC-B747-AD311465E0F8}" destId="{2510E61D-BCE5-4CE1-A3A6-A010FA04354A}" srcOrd="1" destOrd="0" presId="urn:microsoft.com/office/officeart/2008/layout/LinedList"/>
    <dgm:cxn modelId="{A7C4F36F-5DF8-4B18-B611-27A8918FB19D}" type="presParOf" srcId="{2510E61D-BCE5-4CE1-A3A6-A010FA04354A}" destId="{06724EA5-A5FD-46CB-AFAC-D321289FE10B}" srcOrd="0" destOrd="0" presId="urn:microsoft.com/office/officeart/2008/layout/LinedList"/>
    <dgm:cxn modelId="{F2480C8D-7186-4313-8EB0-EB324BFC7C69}" type="presParOf" srcId="{2510E61D-BCE5-4CE1-A3A6-A010FA04354A}" destId="{09EEB6AD-A39F-4B38-A647-AB3E40B65B4E}" srcOrd="1" destOrd="0" presId="urn:microsoft.com/office/officeart/2008/layout/LinedList"/>
    <dgm:cxn modelId="{B53B52E8-5D00-4F14-9F61-C6E0D6C08EA4}" type="presParOf" srcId="{2510E61D-BCE5-4CE1-A3A6-A010FA04354A}" destId="{09A490BF-7ED0-4545-8228-09110B82D6A8}" srcOrd="2" destOrd="0" presId="urn:microsoft.com/office/officeart/2008/layout/LinedList"/>
    <dgm:cxn modelId="{2581A068-34F0-49EF-A815-3F0C810F9233}" type="presParOf" srcId="{354A105E-4991-43AC-B747-AD311465E0F8}" destId="{154366ED-B82D-4572-B54B-738BFEE8A1E8}" srcOrd="2" destOrd="0" presId="urn:microsoft.com/office/officeart/2008/layout/LinedList"/>
    <dgm:cxn modelId="{D0C5B077-E6B5-475E-8348-76C11ED4C694}" type="presParOf" srcId="{354A105E-4991-43AC-B747-AD311465E0F8}" destId="{9FB21685-875E-4E76-9D4C-0E8FEBA8835F}" srcOrd="3" destOrd="0" presId="urn:microsoft.com/office/officeart/2008/layout/LinedList"/>
    <dgm:cxn modelId="{08585264-4BBF-4BD3-A3DA-A4B0112570B7}" type="presParOf" srcId="{354A105E-4991-43AC-B747-AD311465E0F8}" destId="{EC227966-0BBF-4B85-9A9E-74B6DEAA87F7}" srcOrd="4" destOrd="0" presId="urn:microsoft.com/office/officeart/2008/layout/LinedList"/>
    <dgm:cxn modelId="{6C46187E-846D-4742-8B6B-145381B5470F}" type="presParOf" srcId="{EC227966-0BBF-4B85-9A9E-74B6DEAA87F7}" destId="{0131B3E6-13DB-46B2-9AD2-A5F812A52D64}" srcOrd="0" destOrd="0" presId="urn:microsoft.com/office/officeart/2008/layout/LinedList"/>
    <dgm:cxn modelId="{907B1EA5-6522-4F79-A872-B2338277AE26}" type="presParOf" srcId="{EC227966-0BBF-4B85-9A9E-74B6DEAA87F7}" destId="{A24E6972-66DB-4ED2-8180-0F4971607163}" srcOrd="1" destOrd="0" presId="urn:microsoft.com/office/officeart/2008/layout/LinedList"/>
    <dgm:cxn modelId="{EAF11341-DA16-41FB-8496-41F42AB9BF9A}" type="presParOf" srcId="{EC227966-0BBF-4B85-9A9E-74B6DEAA87F7}" destId="{8C9DF298-ED54-4473-8930-F570A90A1276}" srcOrd="2" destOrd="0" presId="urn:microsoft.com/office/officeart/2008/layout/LinedList"/>
    <dgm:cxn modelId="{80D3A549-EA95-4FA7-9E44-08DD62A0AE92}" type="presParOf" srcId="{354A105E-4991-43AC-B747-AD311465E0F8}" destId="{1AFFC29F-0856-40B9-8D79-BF0AA5BA784B}" srcOrd="5" destOrd="0" presId="urn:microsoft.com/office/officeart/2008/layout/LinedList"/>
    <dgm:cxn modelId="{8D1D620F-2DAD-490B-888E-D202CB476B25}" type="presParOf" srcId="{354A105E-4991-43AC-B747-AD311465E0F8}" destId="{C55DDBED-B1EF-4A92-A47F-1262A0B04EFD}" srcOrd="6" destOrd="0" presId="urn:microsoft.com/office/officeart/2008/layout/LinedList"/>
    <dgm:cxn modelId="{F4577D47-3717-4081-A3EE-50F624E04440}" type="presParOf" srcId="{354A105E-4991-43AC-B747-AD311465E0F8}" destId="{3AFEBAD2-9F79-4D14-B50C-692EDDE06CA5}" srcOrd="7" destOrd="0" presId="urn:microsoft.com/office/officeart/2008/layout/LinedList"/>
    <dgm:cxn modelId="{BEC27D33-D873-45A0-9716-FDA678AB6C3E}" type="presParOf" srcId="{3AFEBAD2-9F79-4D14-B50C-692EDDE06CA5}" destId="{5733C525-B5E0-45CF-A2A1-F5A6FB41703A}" srcOrd="0" destOrd="0" presId="urn:microsoft.com/office/officeart/2008/layout/LinedList"/>
    <dgm:cxn modelId="{388EF627-4099-4B47-A316-000A0FCAA95E}" type="presParOf" srcId="{3AFEBAD2-9F79-4D14-B50C-692EDDE06CA5}" destId="{036EF24C-B4C5-42FC-9950-2C6EB14F89AE}" srcOrd="1" destOrd="0" presId="urn:microsoft.com/office/officeart/2008/layout/LinedList"/>
    <dgm:cxn modelId="{E6A6DE7E-F586-4181-94C3-B683C1B4A15B}" type="presParOf" srcId="{3AFEBAD2-9F79-4D14-B50C-692EDDE06CA5}" destId="{E31758A6-5612-427F-8DA9-44855DC277DB}" srcOrd="2" destOrd="0" presId="urn:microsoft.com/office/officeart/2008/layout/LinedList"/>
    <dgm:cxn modelId="{6F572053-7051-4B90-88AD-E496C614B422}" type="presParOf" srcId="{354A105E-4991-43AC-B747-AD311465E0F8}" destId="{C165F1AC-A04A-4BD1-B7F5-054E4BE14A2E}" srcOrd="8" destOrd="0" presId="urn:microsoft.com/office/officeart/2008/layout/LinedList"/>
    <dgm:cxn modelId="{477356A8-C791-4840-84CC-E4F02E64406A}" type="presParOf" srcId="{354A105E-4991-43AC-B747-AD311465E0F8}" destId="{A3402500-D735-4DF0-B3B6-F2ECCB51C79F}" srcOrd="9" destOrd="0" presId="urn:microsoft.com/office/officeart/2008/layout/LinedList"/>
    <dgm:cxn modelId="{2CF1480D-964C-4EB1-AC2E-AB1197EDC1F2}" type="presParOf" srcId="{354A105E-4991-43AC-B747-AD311465E0F8}" destId="{42587E20-68F0-49D5-89E3-6789D402208B}" srcOrd="10" destOrd="0" presId="urn:microsoft.com/office/officeart/2008/layout/LinedList"/>
    <dgm:cxn modelId="{C05AB73E-A2D4-4EC5-968C-71940907A10F}" type="presParOf" srcId="{42587E20-68F0-49D5-89E3-6789D402208B}" destId="{4CB9A1BE-588C-4C28-B9EA-340040646518}" srcOrd="0" destOrd="0" presId="urn:microsoft.com/office/officeart/2008/layout/LinedList"/>
    <dgm:cxn modelId="{D5808004-0E4F-4809-8D44-54C407808330}" type="presParOf" srcId="{42587E20-68F0-49D5-89E3-6789D402208B}" destId="{3404870E-3E65-49DD-82EF-9083167F47B3}" srcOrd="1" destOrd="0" presId="urn:microsoft.com/office/officeart/2008/layout/LinedList"/>
    <dgm:cxn modelId="{618DF31B-5DB9-40B5-B670-8DA7708A6C72}" type="presParOf" srcId="{42587E20-68F0-49D5-89E3-6789D402208B}" destId="{0A0D9DD2-85F2-404A-A793-7EDB6D34EF4F}" srcOrd="2" destOrd="0" presId="urn:microsoft.com/office/officeart/2008/layout/LinedList"/>
    <dgm:cxn modelId="{B3768BD2-AEA2-493E-AB15-A9F97253A0CA}" type="presParOf" srcId="{354A105E-4991-43AC-B747-AD311465E0F8}" destId="{11CF1A6D-6F30-48B3-86D6-006B731BA7CA}" srcOrd="11" destOrd="0" presId="urn:microsoft.com/office/officeart/2008/layout/LinedList"/>
    <dgm:cxn modelId="{E1E4280D-1464-4E10-BA8E-E5637192FBD5}" type="presParOf" srcId="{354A105E-4991-43AC-B747-AD311465E0F8}" destId="{EA15E550-F290-41DF-90BF-189ABA1BDD9F}" srcOrd="12" destOrd="0" presId="urn:microsoft.com/office/officeart/2008/layout/LinedList"/>
    <dgm:cxn modelId="{7CDD2A7E-48E2-46AE-85DF-C0FA1EF86022}" type="presParOf" srcId="{354A105E-4991-43AC-B747-AD311465E0F8}" destId="{765A9B8E-84BD-41A1-84EA-4CAEB8D02FE1}" srcOrd="13" destOrd="0" presId="urn:microsoft.com/office/officeart/2008/layout/LinedList"/>
    <dgm:cxn modelId="{250ABC54-9F15-4240-988F-36B3F526E871}" type="presParOf" srcId="{765A9B8E-84BD-41A1-84EA-4CAEB8D02FE1}" destId="{973FCA89-3A9B-410B-9910-B14B50144C02}" srcOrd="0" destOrd="0" presId="urn:microsoft.com/office/officeart/2008/layout/LinedList"/>
    <dgm:cxn modelId="{A7CC4633-B4AD-4B02-9FDB-07121EBC98B8}" type="presParOf" srcId="{765A9B8E-84BD-41A1-84EA-4CAEB8D02FE1}" destId="{97145F52-A77A-4545-9976-42FA2B3059BF}" srcOrd="1" destOrd="0" presId="urn:microsoft.com/office/officeart/2008/layout/LinedList"/>
    <dgm:cxn modelId="{4E4E764F-A951-494E-912B-950286706D68}" type="presParOf" srcId="{765A9B8E-84BD-41A1-84EA-4CAEB8D02FE1}" destId="{26227F32-73D4-45C1-8CFF-F53A70D7720C}" srcOrd="2" destOrd="0" presId="urn:microsoft.com/office/officeart/2008/layout/LinedList"/>
    <dgm:cxn modelId="{55EE6949-FF00-401C-8FFC-F8793081183C}" type="presParOf" srcId="{354A105E-4991-43AC-B747-AD311465E0F8}" destId="{9C350B81-457C-4BDF-B844-77CFF8873B5B}" srcOrd="14" destOrd="0" presId="urn:microsoft.com/office/officeart/2008/layout/LinedList"/>
    <dgm:cxn modelId="{0138554F-7AB9-4BD6-BD99-3C7F67F9D9F0}" type="presParOf" srcId="{354A105E-4991-43AC-B747-AD311465E0F8}" destId="{92D1EF73-4369-4877-BA46-6FF67F97E312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96AD5D-A802-41A1-ABA7-FD32A218894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5FEA06F-E13B-4838-AF23-231EFBC12FCF}">
      <dgm:prSet phldrT="[Metin]" custT="1"/>
      <dgm:spPr/>
      <dgm:t>
        <a:bodyPr anchor="ctr"/>
        <a:lstStyle/>
        <a:p>
          <a:pPr>
            <a:buFont typeface="Arial" panose="020B0604020202020204" pitchFamily="34" charset="0"/>
            <a:buChar char="•"/>
          </a:pPr>
          <a:r>
            <a:rPr lang="tr-TR" sz="1600" kern="1200" dirty="0">
              <a:solidFill>
                <a:prstClr val="black">
                  <a:lumMod val="85000"/>
                  <a:lumOff val="15000"/>
                </a:prst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rPr>
            <a:t>Süreç Sorumlusu</a:t>
          </a:r>
        </a:p>
      </dgm:t>
    </dgm:pt>
    <dgm:pt modelId="{5CECEFC9-5D0A-479E-99FD-A90B66C1389C}" type="parTrans" cxnId="{35DB7C28-0166-48E4-AD22-CA14A6BEB89B}">
      <dgm:prSet/>
      <dgm:spPr/>
      <dgm:t>
        <a:bodyPr/>
        <a:lstStyle/>
        <a:p>
          <a:endParaRPr lang="tr-TR"/>
        </a:p>
      </dgm:t>
    </dgm:pt>
    <dgm:pt modelId="{B89CB100-81C2-41E5-9B64-711A40BF172B}" type="sibTrans" cxnId="{35DB7C28-0166-48E4-AD22-CA14A6BEB89B}">
      <dgm:prSet/>
      <dgm:spPr/>
      <dgm:t>
        <a:bodyPr/>
        <a:lstStyle/>
        <a:p>
          <a:endParaRPr lang="tr-TR"/>
        </a:p>
      </dgm:t>
    </dgm:pt>
    <dgm:pt modelId="{944EDB01-CCED-4B40-AD60-CB0BF5791A64}">
      <dgm:prSet custT="1"/>
      <dgm:spPr/>
      <dgm:t>
        <a:bodyPr anchor="ctr"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tr-TR" sz="1600" kern="1200" dirty="0">
              <a:solidFill>
                <a:prstClr val="black">
                  <a:lumMod val="85000"/>
                  <a:lumOff val="15000"/>
                </a:prst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rPr>
            <a:t>Süreç Girdisi</a:t>
          </a:r>
        </a:p>
      </dgm:t>
    </dgm:pt>
    <dgm:pt modelId="{6356DECA-041F-4ED4-AF08-62C6CE5BE073}" type="parTrans" cxnId="{97B80452-4507-4614-8410-2335F33FC4F6}">
      <dgm:prSet/>
      <dgm:spPr/>
      <dgm:t>
        <a:bodyPr/>
        <a:lstStyle/>
        <a:p>
          <a:endParaRPr lang="tr-TR"/>
        </a:p>
      </dgm:t>
    </dgm:pt>
    <dgm:pt modelId="{2F9D8663-8158-4C45-B013-95D8EBA6AC9A}" type="sibTrans" cxnId="{97B80452-4507-4614-8410-2335F33FC4F6}">
      <dgm:prSet/>
      <dgm:spPr/>
      <dgm:t>
        <a:bodyPr/>
        <a:lstStyle/>
        <a:p>
          <a:endParaRPr lang="tr-TR"/>
        </a:p>
      </dgm:t>
    </dgm:pt>
    <dgm:pt modelId="{186A87C6-2424-4868-8505-900F5AF483D6}">
      <dgm:prSet custT="1"/>
      <dgm:spPr/>
      <dgm:t>
        <a:bodyPr anchor="ctr"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tr-TR" sz="1600" kern="1200" dirty="0">
              <a:solidFill>
                <a:prstClr val="black">
                  <a:lumMod val="85000"/>
                  <a:lumOff val="15000"/>
                </a:prst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rPr>
            <a:t>Süreç Çıktısı</a:t>
          </a:r>
        </a:p>
      </dgm:t>
    </dgm:pt>
    <dgm:pt modelId="{F205AE4C-7DA6-4893-BBE4-A6ABA0C823E6}" type="parTrans" cxnId="{8022E45C-6759-4CD1-ACDB-8CC02687AA02}">
      <dgm:prSet/>
      <dgm:spPr/>
      <dgm:t>
        <a:bodyPr/>
        <a:lstStyle/>
        <a:p>
          <a:endParaRPr lang="tr-TR"/>
        </a:p>
      </dgm:t>
    </dgm:pt>
    <dgm:pt modelId="{4A95AA18-F089-4C1E-8168-6906A568B9F8}" type="sibTrans" cxnId="{8022E45C-6759-4CD1-ACDB-8CC02687AA02}">
      <dgm:prSet/>
      <dgm:spPr/>
      <dgm:t>
        <a:bodyPr/>
        <a:lstStyle/>
        <a:p>
          <a:endParaRPr lang="tr-TR"/>
        </a:p>
      </dgm:t>
    </dgm:pt>
    <dgm:pt modelId="{C4EA6B4F-E938-4D01-88F7-909B955228FC}">
      <dgm:prSet custT="1"/>
      <dgm:spPr/>
      <dgm:t>
        <a:bodyPr anchor="ctr"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tr-TR" sz="1600" kern="1200" dirty="0">
              <a:solidFill>
                <a:prstClr val="black">
                  <a:lumMod val="85000"/>
                  <a:lumOff val="15000"/>
                </a:prst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rPr>
            <a:t>Süreç Tedarikçisi</a:t>
          </a:r>
        </a:p>
      </dgm:t>
    </dgm:pt>
    <dgm:pt modelId="{54622288-E3D6-4EEF-BE27-D2C0954627A2}" type="parTrans" cxnId="{000B52C8-9871-476B-9FDF-91314007DA2C}">
      <dgm:prSet/>
      <dgm:spPr/>
      <dgm:t>
        <a:bodyPr/>
        <a:lstStyle/>
        <a:p>
          <a:endParaRPr lang="tr-TR"/>
        </a:p>
      </dgm:t>
    </dgm:pt>
    <dgm:pt modelId="{50FF459D-7FBF-4A25-8558-9C3F5F8BCFDB}" type="sibTrans" cxnId="{000B52C8-9871-476B-9FDF-91314007DA2C}">
      <dgm:prSet/>
      <dgm:spPr/>
      <dgm:t>
        <a:bodyPr/>
        <a:lstStyle/>
        <a:p>
          <a:endParaRPr lang="tr-TR"/>
        </a:p>
      </dgm:t>
    </dgm:pt>
    <dgm:pt modelId="{4710168E-0A22-478E-BD04-CAFCB1A5F1F6}">
      <dgm:prSet custT="1"/>
      <dgm:spPr/>
      <dgm:t>
        <a:bodyPr anchor="ctr"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tr-TR" sz="1600" kern="1200" dirty="0">
              <a:solidFill>
                <a:prstClr val="black">
                  <a:lumMod val="85000"/>
                  <a:lumOff val="15000"/>
                </a:prst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rPr>
            <a:t>Süreç Müşterisi (Faydalanan)</a:t>
          </a:r>
        </a:p>
      </dgm:t>
    </dgm:pt>
    <dgm:pt modelId="{F2C46DA7-6C59-43CF-BD82-6EA7C02D32EE}" type="parTrans" cxnId="{2E996050-C7F6-458A-9795-11D67EA7C03C}">
      <dgm:prSet/>
      <dgm:spPr/>
      <dgm:t>
        <a:bodyPr/>
        <a:lstStyle/>
        <a:p>
          <a:endParaRPr lang="tr-TR"/>
        </a:p>
      </dgm:t>
    </dgm:pt>
    <dgm:pt modelId="{EA068DCE-0F5F-46F7-BD1E-B09D756D6E17}" type="sibTrans" cxnId="{2E996050-C7F6-458A-9795-11D67EA7C03C}">
      <dgm:prSet/>
      <dgm:spPr/>
      <dgm:t>
        <a:bodyPr/>
        <a:lstStyle/>
        <a:p>
          <a:endParaRPr lang="tr-TR"/>
        </a:p>
      </dgm:t>
    </dgm:pt>
    <dgm:pt modelId="{4766D68A-75AA-477E-AC46-9A9202D87F97}" type="pres">
      <dgm:prSet presAssocID="{DE96AD5D-A802-41A1-ABA7-FD32A218894E}" presName="vert0" presStyleCnt="0">
        <dgm:presLayoutVars>
          <dgm:dir/>
          <dgm:animOne val="branch"/>
          <dgm:animLvl val="lvl"/>
        </dgm:presLayoutVars>
      </dgm:prSet>
      <dgm:spPr/>
    </dgm:pt>
    <dgm:pt modelId="{CFE67A01-7518-48F1-BEED-F8B991985E6E}" type="pres">
      <dgm:prSet presAssocID="{55FEA06F-E13B-4838-AF23-231EFBC12FCF}" presName="thickLine" presStyleLbl="alignNode1" presStyleIdx="0" presStyleCnt="5"/>
      <dgm:spPr/>
    </dgm:pt>
    <dgm:pt modelId="{15A05CEE-6C5B-41BF-9DAA-4884D3F844BA}" type="pres">
      <dgm:prSet presAssocID="{55FEA06F-E13B-4838-AF23-231EFBC12FCF}" presName="horz1" presStyleCnt="0"/>
      <dgm:spPr/>
    </dgm:pt>
    <dgm:pt modelId="{6496D6CD-1909-4A52-94F3-9DEF7B216BE1}" type="pres">
      <dgm:prSet presAssocID="{55FEA06F-E13B-4838-AF23-231EFBC12FCF}" presName="tx1" presStyleLbl="revTx" presStyleIdx="0" presStyleCnt="5" custScaleX="307103"/>
      <dgm:spPr/>
    </dgm:pt>
    <dgm:pt modelId="{354A105E-4991-43AC-B747-AD311465E0F8}" type="pres">
      <dgm:prSet presAssocID="{55FEA06F-E13B-4838-AF23-231EFBC12FCF}" presName="vert1" presStyleCnt="0"/>
      <dgm:spPr/>
    </dgm:pt>
    <dgm:pt modelId="{E30DC9E2-B3E6-4981-AD28-99B7D7A7ABA6}" type="pres">
      <dgm:prSet presAssocID="{944EDB01-CCED-4B40-AD60-CB0BF5791A64}" presName="thickLine" presStyleLbl="alignNode1" presStyleIdx="1" presStyleCnt="5"/>
      <dgm:spPr/>
    </dgm:pt>
    <dgm:pt modelId="{32C3490F-7BE8-4F8C-9671-541A8CFBDB9A}" type="pres">
      <dgm:prSet presAssocID="{944EDB01-CCED-4B40-AD60-CB0BF5791A64}" presName="horz1" presStyleCnt="0"/>
      <dgm:spPr/>
    </dgm:pt>
    <dgm:pt modelId="{F3A0E5D3-F6A4-44C2-8174-C5510E281B34}" type="pres">
      <dgm:prSet presAssocID="{944EDB01-CCED-4B40-AD60-CB0BF5791A64}" presName="tx1" presStyleLbl="revTx" presStyleIdx="1" presStyleCnt="5"/>
      <dgm:spPr/>
    </dgm:pt>
    <dgm:pt modelId="{671F8E57-9DC6-476A-877A-D7D0F8CDACB1}" type="pres">
      <dgm:prSet presAssocID="{944EDB01-CCED-4B40-AD60-CB0BF5791A64}" presName="vert1" presStyleCnt="0"/>
      <dgm:spPr/>
    </dgm:pt>
    <dgm:pt modelId="{74D014FA-CD6F-4CCB-A453-F2DD3C615FA7}" type="pres">
      <dgm:prSet presAssocID="{C4EA6B4F-E938-4D01-88F7-909B955228FC}" presName="thickLine" presStyleLbl="alignNode1" presStyleIdx="2" presStyleCnt="5"/>
      <dgm:spPr/>
    </dgm:pt>
    <dgm:pt modelId="{5223AB3E-1649-4CC6-B67F-28F97A89A7AA}" type="pres">
      <dgm:prSet presAssocID="{C4EA6B4F-E938-4D01-88F7-909B955228FC}" presName="horz1" presStyleCnt="0"/>
      <dgm:spPr/>
    </dgm:pt>
    <dgm:pt modelId="{7E1E4912-C0D4-4F28-AB6F-F8957D265649}" type="pres">
      <dgm:prSet presAssocID="{C4EA6B4F-E938-4D01-88F7-909B955228FC}" presName="tx1" presStyleLbl="revTx" presStyleIdx="2" presStyleCnt="5"/>
      <dgm:spPr/>
    </dgm:pt>
    <dgm:pt modelId="{24CD9D14-C830-4690-9CAB-639D21EFB844}" type="pres">
      <dgm:prSet presAssocID="{C4EA6B4F-E938-4D01-88F7-909B955228FC}" presName="vert1" presStyleCnt="0"/>
      <dgm:spPr/>
    </dgm:pt>
    <dgm:pt modelId="{0C11C97B-174B-4DC7-BC62-9EA8646DBE65}" type="pres">
      <dgm:prSet presAssocID="{186A87C6-2424-4868-8505-900F5AF483D6}" presName="thickLine" presStyleLbl="alignNode1" presStyleIdx="3" presStyleCnt="5"/>
      <dgm:spPr/>
    </dgm:pt>
    <dgm:pt modelId="{99AFDCF3-EC71-4424-91AA-5CBE788EB7C8}" type="pres">
      <dgm:prSet presAssocID="{186A87C6-2424-4868-8505-900F5AF483D6}" presName="horz1" presStyleCnt="0"/>
      <dgm:spPr/>
    </dgm:pt>
    <dgm:pt modelId="{AB4B04CB-50BD-4193-AF5F-5429F3458010}" type="pres">
      <dgm:prSet presAssocID="{186A87C6-2424-4868-8505-900F5AF483D6}" presName="tx1" presStyleLbl="revTx" presStyleIdx="3" presStyleCnt="5"/>
      <dgm:spPr/>
    </dgm:pt>
    <dgm:pt modelId="{3EDEFF6A-0D6A-4604-99C7-BF51C1FCC4C1}" type="pres">
      <dgm:prSet presAssocID="{186A87C6-2424-4868-8505-900F5AF483D6}" presName="vert1" presStyleCnt="0"/>
      <dgm:spPr/>
    </dgm:pt>
    <dgm:pt modelId="{7F3B0823-5CEA-475E-B751-7E3F8DCADA6A}" type="pres">
      <dgm:prSet presAssocID="{4710168E-0A22-478E-BD04-CAFCB1A5F1F6}" presName="thickLine" presStyleLbl="alignNode1" presStyleIdx="4" presStyleCnt="5"/>
      <dgm:spPr/>
    </dgm:pt>
    <dgm:pt modelId="{39993286-CB6F-4BB6-BDE1-37B71E4AF5A1}" type="pres">
      <dgm:prSet presAssocID="{4710168E-0A22-478E-BD04-CAFCB1A5F1F6}" presName="horz1" presStyleCnt="0"/>
      <dgm:spPr/>
    </dgm:pt>
    <dgm:pt modelId="{B5CBA4FD-7E7B-4CCB-AC3A-22E29FBD1924}" type="pres">
      <dgm:prSet presAssocID="{4710168E-0A22-478E-BD04-CAFCB1A5F1F6}" presName="tx1" presStyleLbl="revTx" presStyleIdx="4" presStyleCnt="5"/>
      <dgm:spPr/>
    </dgm:pt>
    <dgm:pt modelId="{E288FF44-2355-46D4-B849-43CFF5844762}" type="pres">
      <dgm:prSet presAssocID="{4710168E-0A22-478E-BD04-CAFCB1A5F1F6}" presName="vert1" presStyleCnt="0"/>
      <dgm:spPr/>
    </dgm:pt>
  </dgm:ptLst>
  <dgm:cxnLst>
    <dgm:cxn modelId="{35DB7C28-0166-48E4-AD22-CA14A6BEB89B}" srcId="{DE96AD5D-A802-41A1-ABA7-FD32A218894E}" destId="{55FEA06F-E13B-4838-AF23-231EFBC12FCF}" srcOrd="0" destOrd="0" parTransId="{5CECEFC9-5D0A-479E-99FD-A90B66C1389C}" sibTransId="{B89CB100-81C2-41E5-9B64-711A40BF172B}"/>
    <dgm:cxn modelId="{8022E45C-6759-4CD1-ACDB-8CC02687AA02}" srcId="{DE96AD5D-A802-41A1-ABA7-FD32A218894E}" destId="{186A87C6-2424-4868-8505-900F5AF483D6}" srcOrd="3" destOrd="0" parTransId="{F205AE4C-7DA6-4893-BBE4-A6ABA0C823E6}" sibTransId="{4A95AA18-F089-4C1E-8168-6906A568B9F8}"/>
    <dgm:cxn modelId="{19C6F860-D3B7-4FDE-910D-499B0358AC32}" type="presOf" srcId="{944EDB01-CCED-4B40-AD60-CB0BF5791A64}" destId="{F3A0E5D3-F6A4-44C2-8174-C5510E281B34}" srcOrd="0" destOrd="0" presId="urn:microsoft.com/office/officeart/2008/layout/LinedList"/>
    <dgm:cxn modelId="{EA34676C-086D-4C70-95DC-2F0334A323D2}" type="presOf" srcId="{C4EA6B4F-E938-4D01-88F7-909B955228FC}" destId="{7E1E4912-C0D4-4F28-AB6F-F8957D265649}" srcOrd="0" destOrd="0" presId="urn:microsoft.com/office/officeart/2008/layout/LinedList"/>
    <dgm:cxn modelId="{578F504F-4BB6-43A1-9E47-705234222450}" type="presOf" srcId="{55FEA06F-E13B-4838-AF23-231EFBC12FCF}" destId="{6496D6CD-1909-4A52-94F3-9DEF7B216BE1}" srcOrd="0" destOrd="0" presId="urn:microsoft.com/office/officeart/2008/layout/LinedList"/>
    <dgm:cxn modelId="{2E996050-C7F6-458A-9795-11D67EA7C03C}" srcId="{DE96AD5D-A802-41A1-ABA7-FD32A218894E}" destId="{4710168E-0A22-478E-BD04-CAFCB1A5F1F6}" srcOrd="4" destOrd="0" parTransId="{F2C46DA7-6C59-43CF-BD82-6EA7C02D32EE}" sibTransId="{EA068DCE-0F5F-46F7-BD1E-B09D756D6E17}"/>
    <dgm:cxn modelId="{97B80452-4507-4614-8410-2335F33FC4F6}" srcId="{DE96AD5D-A802-41A1-ABA7-FD32A218894E}" destId="{944EDB01-CCED-4B40-AD60-CB0BF5791A64}" srcOrd="1" destOrd="0" parTransId="{6356DECA-041F-4ED4-AF08-62C6CE5BE073}" sibTransId="{2F9D8663-8158-4C45-B013-95D8EBA6AC9A}"/>
    <dgm:cxn modelId="{0F95B555-D2A7-407A-BD6C-B5D2E9FE54B6}" type="presOf" srcId="{DE96AD5D-A802-41A1-ABA7-FD32A218894E}" destId="{4766D68A-75AA-477E-AC46-9A9202D87F97}" srcOrd="0" destOrd="0" presId="urn:microsoft.com/office/officeart/2008/layout/LinedList"/>
    <dgm:cxn modelId="{000B52C8-9871-476B-9FDF-91314007DA2C}" srcId="{DE96AD5D-A802-41A1-ABA7-FD32A218894E}" destId="{C4EA6B4F-E938-4D01-88F7-909B955228FC}" srcOrd="2" destOrd="0" parTransId="{54622288-E3D6-4EEF-BE27-D2C0954627A2}" sibTransId="{50FF459D-7FBF-4A25-8558-9C3F5F8BCFDB}"/>
    <dgm:cxn modelId="{701FC0CC-6BD5-4BCB-8D5F-E85EEA11B7C6}" type="presOf" srcId="{186A87C6-2424-4868-8505-900F5AF483D6}" destId="{AB4B04CB-50BD-4193-AF5F-5429F3458010}" srcOrd="0" destOrd="0" presId="urn:microsoft.com/office/officeart/2008/layout/LinedList"/>
    <dgm:cxn modelId="{224BB1FF-E656-4B8B-B389-EC34BB827063}" type="presOf" srcId="{4710168E-0A22-478E-BD04-CAFCB1A5F1F6}" destId="{B5CBA4FD-7E7B-4CCB-AC3A-22E29FBD1924}" srcOrd="0" destOrd="0" presId="urn:microsoft.com/office/officeart/2008/layout/LinedList"/>
    <dgm:cxn modelId="{D806318C-C1DC-4DAD-A676-9F864DA2EEBC}" type="presParOf" srcId="{4766D68A-75AA-477E-AC46-9A9202D87F97}" destId="{CFE67A01-7518-48F1-BEED-F8B991985E6E}" srcOrd="0" destOrd="0" presId="urn:microsoft.com/office/officeart/2008/layout/LinedList"/>
    <dgm:cxn modelId="{97CE1F43-DDD8-41E9-93AD-857FBB1B4906}" type="presParOf" srcId="{4766D68A-75AA-477E-AC46-9A9202D87F97}" destId="{15A05CEE-6C5B-41BF-9DAA-4884D3F844BA}" srcOrd="1" destOrd="0" presId="urn:microsoft.com/office/officeart/2008/layout/LinedList"/>
    <dgm:cxn modelId="{F59AA9BD-BFFB-45B9-A0C3-8ED74423236D}" type="presParOf" srcId="{15A05CEE-6C5B-41BF-9DAA-4884D3F844BA}" destId="{6496D6CD-1909-4A52-94F3-9DEF7B216BE1}" srcOrd="0" destOrd="0" presId="urn:microsoft.com/office/officeart/2008/layout/LinedList"/>
    <dgm:cxn modelId="{02BA7CB7-727D-4995-A802-969FD45C3714}" type="presParOf" srcId="{15A05CEE-6C5B-41BF-9DAA-4884D3F844BA}" destId="{354A105E-4991-43AC-B747-AD311465E0F8}" srcOrd="1" destOrd="0" presId="urn:microsoft.com/office/officeart/2008/layout/LinedList"/>
    <dgm:cxn modelId="{D365463B-CD63-46F6-8653-8CD5BD4019BB}" type="presParOf" srcId="{4766D68A-75AA-477E-AC46-9A9202D87F97}" destId="{E30DC9E2-B3E6-4981-AD28-99B7D7A7ABA6}" srcOrd="2" destOrd="0" presId="urn:microsoft.com/office/officeart/2008/layout/LinedList"/>
    <dgm:cxn modelId="{70C8D738-4E37-442D-B9D9-BBA89CA3B0B6}" type="presParOf" srcId="{4766D68A-75AA-477E-AC46-9A9202D87F97}" destId="{32C3490F-7BE8-4F8C-9671-541A8CFBDB9A}" srcOrd="3" destOrd="0" presId="urn:microsoft.com/office/officeart/2008/layout/LinedList"/>
    <dgm:cxn modelId="{B8AF61DA-CD56-4735-AB23-AC37A00DFF24}" type="presParOf" srcId="{32C3490F-7BE8-4F8C-9671-541A8CFBDB9A}" destId="{F3A0E5D3-F6A4-44C2-8174-C5510E281B34}" srcOrd="0" destOrd="0" presId="urn:microsoft.com/office/officeart/2008/layout/LinedList"/>
    <dgm:cxn modelId="{BF2523D5-A0DE-4DDE-B4D7-9987814B99A8}" type="presParOf" srcId="{32C3490F-7BE8-4F8C-9671-541A8CFBDB9A}" destId="{671F8E57-9DC6-476A-877A-D7D0F8CDACB1}" srcOrd="1" destOrd="0" presId="urn:microsoft.com/office/officeart/2008/layout/LinedList"/>
    <dgm:cxn modelId="{89E57A79-53AF-4AD5-A1AA-0354FDA97B62}" type="presParOf" srcId="{4766D68A-75AA-477E-AC46-9A9202D87F97}" destId="{74D014FA-CD6F-4CCB-A453-F2DD3C615FA7}" srcOrd="4" destOrd="0" presId="urn:microsoft.com/office/officeart/2008/layout/LinedList"/>
    <dgm:cxn modelId="{B966B8C4-7E00-48FF-BD3C-AB83586097DE}" type="presParOf" srcId="{4766D68A-75AA-477E-AC46-9A9202D87F97}" destId="{5223AB3E-1649-4CC6-B67F-28F97A89A7AA}" srcOrd="5" destOrd="0" presId="urn:microsoft.com/office/officeart/2008/layout/LinedList"/>
    <dgm:cxn modelId="{EEBD28E3-5EFF-4262-B0FD-9D16EF7F4F54}" type="presParOf" srcId="{5223AB3E-1649-4CC6-B67F-28F97A89A7AA}" destId="{7E1E4912-C0D4-4F28-AB6F-F8957D265649}" srcOrd="0" destOrd="0" presId="urn:microsoft.com/office/officeart/2008/layout/LinedList"/>
    <dgm:cxn modelId="{F8E29087-3B62-4C11-BB9C-6F2CF7DDFC20}" type="presParOf" srcId="{5223AB3E-1649-4CC6-B67F-28F97A89A7AA}" destId="{24CD9D14-C830-4690-9CAB-639D21EFB844}" srcOrd="1" destOrd="0" presId="urn:microsoft.com/office/officeart/2008/layout/LinedList"/>
    <dgm:cxn modelId="{8C89E56D-16A6-4BA5-AB53-980EF14645DF}" type="presParOf" srcId="{4766D68A-75AA-477E-AC46-9A9202D87F97}" destId="{0C11C97B-174B-4DC7-BC62-9EA8646DBE65}" srcOrd="6" destOrd="0" presId="urn:microsoft.com/office/officeart/2008/layout/LinedList"/>
    <dgm:cxn modelId="{DCEEF6D8-7B60-44A4-A571-AE9811D31FE7}" type="presParOf" srcId="{4766D68A-75AA-477E-AC46-9A9202D87F97}" destId="{99AFDCF3-EC71-4424-91AA-5CBE788EB7C8}" srcOrd="7" destOrd="0" presId="urn:microsoft.com/office/officeart/2008/layout/LinedList"/>
    <dgm:cxn modelId="{56B864C3-DC7D-46D5-8C7B-E39DD704C599}" type="presParOf" srcId="{99AFDCF3-EC71-4424-91AA-5CBE788EB7C8}" destId="{AB4B04CB-50BD-4193-AF5F-5429F3458010}" srcOrd="0" destOrd="0" presId="urn:microsoft.com/office/officeart/2008/layout/LinedList"/>
    <dgm:cxn modelId="{153250F7-2933-4C21-BB9E-ADE9DEF282CA}" type="presParOf" srcId="{99AFDCF3-EC71-4424-91AA-5CBE788EB7C8}" destId="{3EDEFF6A-0D6A-4604-99C7-BF51C1FCC4C1}" srcOrd="1" destOrd="0" presId="urn:microsoft.com/office/officeart/2008/layout/LinedList"/>
    <dgm:cxn modelId="{ECC541CA-DFFF-48BD-A123-CE5859140EFB}" type="presParOf" srcId="{4766D68A-75AA-477E-AC46-9A9202D87F97}" destId="{7F3B0823-5CEA-475E-B751-7E3F8DCADA6A}" srcOrd="8" destOrd="0" presId="urn:microsoft.com/office/officeart/2008/layout/LinedList"/>
    <dgm:cxn modelId="{8E2EEE70-6394-4736-80A4-AD7F92369B9F}" type="presParOf" srcId="{4766D68A-75AA-477E-AC46-9A9202D87F97}" destId="{39993286-CB6F-4BB6-BDE1-37B71E4AF5A1}" srcOrd="9" destOrd="0" presId="urn:microsoft.com/office/officeart/2008/layout/LinedList"/>
    <dgm:cxn modelId="{50469040-CE72-4829-8418-C6DFF58F17A2}" type="presParOf" srcId="{39993286-CB6F-4BB6-BDE1-37B71E4AF5A1}" destId="{B5CBA4FD-7E7B-4CCB-AC3A-22E29FBD1924}" srcOrd="0" destOrd="0" presId="urn:microsoft.com/office/officeart/2008/layout/LinedList"/>
    <dgm:cxn modelId="{4AF3DAB6-C9BF-4051-B242-C1429564274F}" type="presParOf" srcId="{39993286-CB6F-4BB6-BDE1-37B71E4AF5A1}" destId="{E288FF44-2355-46D4-B849-43CFF584476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3FFCB3A-15BB-40F7-8C24-01B6CB1C2FEA}" type="doc">
      <dgm:prSet loTypeId="urn:microsoft.com/office/officeart/2005/8/layout/cycle8" loCatId="cycle" qsTypeId="urn:microsoft.com/office/officeart/2005/8/quickstyle/simple1" qsCatId="simple" csTypeId="urn:microsoft.com/office/officeart/2005/8/colors/accent0_2" csCatId="mainScheme" phldr="1"/>
      <dgm:spPr/>
    </dgm:pt>
    <dgm:pt modelId="{FEA0F9B8-2D19-42D3-A16A-FA1A920E47AE}">
      <dgm:prSet phldrT="[Metin]"/>
      <dgm:spPr/>
      <dgm:t>
        <a:bodyPr/>
        <a:lstStyle/>
        <a:p>
          <a:r>
            <a:rPr lang="tr-TR" dirty="0"/>
            <a:t>Uygula</a:t>
          </a:r>
        </a:p>
      </dgm:t>
    </dgm:pt>
    <dgm:pt modelId="{2D8B3AEB-A92E-4F63-A8E3-D200A32FBFB1}" type="parTrans" cxnId="{66CFD0F7-4ED5-4404-9FBE-47D283DB3F9B}">
      <dgm:prSet/>
      <dgm:spPr/>
      <dgm:t>
        <a:bodyPr/>
        <a:lstStyle/>
        <a:p>
          <a:endParaRPr lang="tr-TR"/>
        </a:p>
      </dgm:t>
    </dgm:pt>
    <dgm:pt modelId="{E81ED84C-7E58-4EA0-B958-59DDC7933EE7}" type="sibTrans" cxnId="{66CFD0F7-4ED5-4404-9FBE-47D283DB3F9B}">
      <dgm:prSet/>
      <dgm:spPr/>
      <dgm:t>
        <a:bodyPr/>
        <a:lstStyle/>
        <a:p>
          <a:endParaRPr lang="tr-TR"/>
        </a:p>
      </dgm:t>
    </dgm:pt>
    <dgm:pt modelId="{E0EA96D8-684F-4EB0-9042-F08BBE45A994}">
      <dgm:prSet phldrT="[Metin]"/>
      <dgm:spPr/>
      <dgm:t>
        <a:bodyPr/>
        <a:lstStyle/>
        <a:p>
          <a:r>
            <a:rPr lang="tr-TR" dirty="0"/>
            <a:t>Kontrol Et</a:t>
          </a:r>
        </a:p>
      </dgm:t>
    </dgm:pt>
    <dgm:pt modelId="{E63AF45B-12A5-4D55-8913-070759AEE40E}" type="parTrans" cxnId="{31D1B9C7-F63C-4EA5-9EF9-40D30D61055A}">
      <dgm:prSet/>
      <dgm:spPr/>
      <dgm:t>
        <a:bodyPr/>
        <a:lstStyle/>
        <a:p>
          <a:endParaRPr lang="tr-TR"/>
        </a:p>
      </dgm:t>
    </dgm:pt>
    <dgm:pt modelId="{A923EC51-2308-4451-B914-8F2FF0A91813}" type="sibTrans" cxnId="{31D1B9C7-F63C-4EA5-9EF9-40D30D61055A}">
      <dgm:prSet/>
      <dgm:spPr/>
      <dgm:t>
        <a:bodyPr/>
        <a:lstStyle/>
        <a:p>
          <a:endParaRPr lang="tr-TR"/>
        </a:p>
      </dgm:t>
    </dgm:pt>
    <dgm:pt modelId="{A8034F7F-72AE-4205-9294-5D2C5F35477F}">
      <dgm:prSet phldrT="[Metin]"/>
      <dgm:spPr/>
      <dgm:t>
        <a:bodyPr/>
        <a:lstStyle/>
        <a:p>
          <a:r>
            <a:rPr lang="tr-TR" dirty="0"/>
            <a:t>Önlem Al</a:t>
          </a:r>
        </a:p>
      </dgm:t>
    </dgm:pt>
    <dgm:pt modelId="{35BB23A6-19E4-4C45-99CB-F05851BB6641}" type="parTrans" cxnId="{D7B053C2-A535-4588-9C74-F4EF1485C25B}">
      <dgm:prSet/>
      <dgm:spPr/>
      <dgm:t>
        <a:bodyPr/>
        <a:lstStyle/>
        <a:p>
          <a:endParaRPr lang="tr-TR"/>
        </a:p>
      </dgm:t>
    </dgm:pt>
    <dgm:pt modelId="{C1DA0034-2CBF-46F0-AC65-63A941764E81}" type="sibTrans" cxnId="{D7B053C2-A535-4588-9C74-F4EF1485C25B}">
      <dgm:prSet/>
      <dgm:spPr/>
      <dgm:t>
        <a:bodyPr/>
        <a:lstStyle/>
        <a:p>
          <a:endParaRPr lang="tr-TR"/>
        </a:p>
      </dgm:t>
    </dgm:pt>
    <dgm:pt modelId="{9932E0F2-D407-4A28-850F-CE40B2B78AA4}">
      <dgm:prSet phldrT="[Metin]"/>
      <dgm:spPr/>
      <dgm:t>
        <a:bodyPr/>
        <a:lstStyle/>
        <a:p>
          <a:r>
            <a:rPr lang="tr-TR" dirty="0"/>
            <a:t>Planla</a:t>
          </a:r>
        </a:p>
      </dgm:t>
    </dgm:pt>
    <dgm:pt modelId="{BEDA38B7-8ABC-4FD5-94E4-28B60E8A8229}" type="parTrans" cxnId="{79B78134-2081-4DF9-B9AC-20A50957E535}">
      <dgm:prSet/>
      <dgm:spPr/>
      <dgm:t>
        <a:bodyPr/>
        <a:lstStyle/>
        <a:p>
          <a:endParaRPr lang="tr-TR"/>
        </a:p>
      </dgm:t>
    </dgm:pt>
    <dgm:pt modelId="{5D7E3ABA-F0BF-4A73-A7A6-29DCD342D429}" type="sibTrans" cxnId="{79B78134-2081-4DF9-B9AC-20A50957E535}">
      <dgm:prSet/>
      <dgm:spPr/>
      <dgm:t>
        <a:bodyPr/>
        <a:lstStyle/>
        <a:p>
          <a:endParaRPr lang="tr-TR"/>
        </a:p>
      </dgm:t>
    </dgm:pt>
    <dgm:pt modelId="{77114860-3625-4973-8A18-2A42DCA9A1E9}" type="pres">
      <dgm:prSet presAssocID="{93FFCB3A-15BB-40F7-8C24-01B6CB1C2FEA}" presName="compositeShape" presStyleCnt="0">
        <dgm:presLayoutVars>
          <dgm:chMax val="7"/>
          <dgm:dir/>
          <dgm:resizeHandles val="exact"/>
        </dgm:presLayoutVars>
      </dgm:prSet>
      <dgm:spPr/>
    </dgm:pt>
    <dgm:pt modelId="{3B82209E-ABF7-4881-9D9F-C825C3385BB2}" type="pres">
      <dgm:prSet presAssocID="{93FFCB3A-15BB-40F7-8C24-01B6CB1C2FEA}" presName="wedge1" presStyleLbl="node1" presStyleIdx="0" presStyleCnt="4"/>
      <dgm:spPr/>
    </dgm:pt>
    <dgm:pt modelId="{2A5555A7-65AB-48B3-9DAF-3575036725E3}" type="pres">
      <dgm:prSet presAssocID="{93FFCB3A-15BB-40F7-8C24-01B6CB1C2FEA}" presName="dummy1a" presStyleCnt="0"/>
      <dgm:spPr/>
    </dgm:pt>
    <dgm:pt modelId="{A2CACE79-4B90-46D2-B62C-DB97B2D26E6B}" type="pres">
      <dgm:prSet presAssocID="{93FFCB3A-15BB-40F7-8C24-01B6CB1C2FEA}" presName="dummy1b" presStyleCnt="0"/>
      <dgm:spPr/>
    </dgm:pt>
    <dgm:pt modelId="{BBAEC689-431F-4A17-9FC0-10F8C2E1AB97}" type="pres">
      <dgm:prSet presAssocID="{93FFCB3A-15BB-40F7-8C24-01B6CB1C2FEA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667F22E4-03E5-4FF7-A297-6657B3D3E04B}" type="pres">
      <dgm:prSet presAssocID="{93FFCB3A-15BB-40F7-8C24-01B6CB1C2FEA}" presName="wedge2" presStyleLbl="node1" presStyleIdx="1" presStyleCnt="4"/>
      <dgm:spPr/>
    </dgm:pt>
    <dgm:pt modelId="{5367233F-B0B3-4430-9175-E9AB43594743}" type="pres">
      <dgm:prSet presAssocID="{93FFCB3A-15BB-40F7-8C24-01B6CB1C2FEA}" presName="dummy2a" presStyleCnt="0"/>
      <dgm:spPr/>
    </dgm:pt>
    <dgm:pt modelId="{C35FF65A-38F7-4E9A-967A-96071AE46F4D}" type="pres">
      <dgm:prSet presAssocID="{93FFCB3A-15BB-40F7-8C24-01B6CB1C2FEA}" presName="dummy2b" presStyleCnt="0"/>
      <dgm:spPr/>
    </dgm:pt>
    <dgm:pt modelId="{E96B5940-D46D-4118-B9CD-43DE7033EA95}" type="pres">
      <dgm:prSet presAssocID="{93FFCB3A-15BB-40F7-8C24-01B6CB1C2FEA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315EE095-D33B-4C2C-9207-CBA349732EB1}" type="pres">
      <dgm:prSet presAssocID="{93FFCB3A-15BB-40F7-8C24-01B6CB1C2FEA}" presName="wedge3" presStyleLbl="node1" presStyleIdx="2" presStyleCnt="4"/>
      <dgm:spPr/>
    </dgm:pt>
    <dgm:pt modelId="{71433082-6559-4AB5-BE35-470666C4D27B}" type="pres">
      <dgm:prSet presAssocID="{93FFCB3A-15BB-40F7-8C24-01B6CB1C2FEA}" presName="dummy3a" presStyleCnt="0"/>
      <dgm:spPr/>
    </dgm:pt>
    <dgm:pt modelId="{3FB8ACE8-CFA0-42DF-9CB9-B344768EEEF5}" type="pres">
      <dgm:prSet presAssocID="{93FFCB3A-15BB-40F7-8C24-01B6CB1C2FEA}" presName="dummy3b" presStyleCnt="0"/>
      <dgm:spPr/>
    </dgm:pt>
    <dgm:pt modelId="{E69E385F-5690-4F4B-8EA4-DD22D0078269}" type="pres">
      <dgm:prSet presAssocID="{93FFCB3A-15BB-40F7-8C24-01B6CB1C2FEA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47F3E605-BC2B-42C0-A9B6-61A821FC98B9}" type="pres">
      <dgm:prSet presAssocID="{93FFCB3A-15BB-40F7-8C24-01B6CB1C2FEA}" presName="wedge4" presStyleLbl="node1" presStyleIdx="3" presStyleCnt="4"/>
      <dgm:spPr/>
    </dgm:pt>
    <dgm:pt modelId="{0BCF1D29-45B8-4A71-994D-F015C97C3098}" type="pres">
      <dgm:prSet presAssocID="{93FFCB3A-15BB-40F7-8C24-01B6CB1C2FEA}" presName="dummy4a" presStyleCnt="0"/>
      <dgm:spPr/>
    </dgm:pt>
    <dgm:pt modelId="{ABFD0EF7-22CC-443C-8D9B-7BA5A1E43C48}" type="pres">
      <dgm:prSet presAssocID="{93FFCB3A-15BB-40F7-8C24-01B6CB1C2FEA}" presName="dummy4b" presStyleCnt="0"/>
      <dgm:spPr/>
    </dgm:pt>
    <dgm:pt modelId="{728ECD5A-40B1-429F-B799-9C787BDD9094}" type="pres">
      <dgm:prSet presAssocID="{93FFCB3A-15BB-40F7-8C24-01B6CB1C2FEA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63F9CF57-822D-4D2E-98A6-22EE93F60440}" type="pres">
      <dgm:prSet presAssocID="{E81ED84C-7E58-4EA0-B958-59DDC7933EE7}" presName="arrowWedge1" presStyleLbl="fgSibTrans2D1" presStyleIdx="0" presStyleCnt="4"/>
      <dgm:spPr/>
    </dgm:pt>
    <dgm:pt modelId="{053A0AD8-BD00-4E1D-8B46-F640D95E1166}" type="pres">
      <dgm:prSet presAssocID="{A923EC51-2308-4451-B914-8F2FF0A91813}" presName="arrowWedge2" presStyleLbl="fgSibTrans2D1" presStyleIdx="1" presStyleCnt="4"/>
      <dgm:spPr/>
    </dgm:pt>
    <dgm:pt modelId="{A79C8567-8F52-407E-A628-C1388FE2B8CC}" type="pres">
      <dgm:prSet presAssocID="{C1DA0034-2CBF-46F0-AC65-63A941764E81}" presName="arrowWedge3" presStyleLbl="fgSibTrans2D1" presStyleIdx="2" presStyleCnt="4"/>
      <dgm:spPr/>
    </dgm:pt>
    <dgm:pt modelId="{845A0B9B-2697-4B60-A310-84C7D910CBAA}" type="pres">
      <dgm:prSet presAssocID="{5D7E3ABA-F0BF-4A73-A7A6-29DCD342D429}" presName="arrowWedge4" presStyleLbl="fgSibTrans2D1" presStyleIdx="3" presStyleCnt="4"/>
      <dgm:spPr/>
    </dgm:pt>
  </dgm:ptLst>
  <dgm:cxnLst>
    <dgm:cxn modelId="{7A63DE0D-AF36-4756-AC77-6B5CBCA75DC1}" type="presOf" srcId="{93FFCB3A-15BB-40F7-8C24-01B6CB1C2FEA}" destId="{77114860-3625-4973-8A18-2A42DCA9A1E9}" srcOrd="0" destOrd="0" presId="urn:microsoft.com/office/officeart/2005/8/layout/cycle8"/>
    <dgm:cxn modelId="{79B78134-2081-4DF9-B9AC-20A50957E535}" srcId="{93FFCB3A-15BB-40F7-8C24-01B6CB1C2FEA}" destId="{9932E0F2-D407-4A28-850F-CE40B2B78AA4}" srcOrd="3" destOrd="0" parTransId="{BEDA38B7-8ABC-4FD5-94E4-28B60E8A8229}" sibTransId="{5D7E3ABA-F0BF-4A73-A7A6-29DCD342D429}"/>
    <dgm:cxn modelId="{C5E88B35-1C23-45AE-88F7-6731E8B039C1}" type="presOf" srcId="{9932E0F2-D407-4A28-850F-CE40B2B78AA4}" destId="{728ECD5A-40B1-429F-B799-9C787BDD9094}" srcOrd="1" destOrd="0" presId="urn:microsoft.com/office/officeart/2005/8/layout/cycle8"/>
    <dgm:cxn modelId="{F5D8B57D-E143-4C44-80E1-A107450EAF1D}" type="presOf" srcId="{FEA0F9B8-2D19-42D3-A16A-FA1A920E47AE}" destId="{3B82209E-ABF7-4881-9D9F-C825C3385BB2}" srcOrd="0" destOrd="0" presId="urn:microsoft.com/office/officeart/2005/8/layout/cycle8"/>
    <dgm:cxn modelId="{CBFADF96-61B2-44CE-91A9-77427EFB6CB1}" type="presOf" srcId="{FEA0F9B8-2D19-42D3-A16A-FA1A920E47AE}" destId="{BBAEC689-431F-4A17-9FC0-10F8C2E1AB97}" srcOrd="1" destOrd="0" presId="urn:microsoft.com/office/officeart/2005/8/layout/cycle8"/>
    <dgm:cxn modelId="{E36F71B7-9231-4978-A8CE-CC086DC7976C}" type="presOf" srcId="{A8034F7F-72AE-4205-9294-5D2C5F35477F}" destId="{315EE095-D33B-4C2C-9207-CBA349732EB1}" srcOrd="0" destOrd="0" presId="urn:microsoft.com/office/officeart/2005/8/layout/cycle8"/>
    <dgm:cxn modelId="{DE3CDDC1-DF02-466B-A886-595D031017B1}" type="presOf" srcId="{9932E0F2-D407-4A28-850F-CE40B2B78AA4}" destId="{47F3E605-BC2B-42C0-A9B6-61A821FC98B9}" srcOrd="0" destOrd="0" presId="urn:microsoft.com/office/officeart/2005/8/layout/cycle8"/>
    <dgm:cxn modelId="{D7B053C2-A535-4588-9C74-F4EF1485C25B}" srcId="{93FFCB3A-15BB-40F7-8C24-01B6CB1C2FEA}" destId="{A8034F7F-72AE-4205-9294-5D2C5F35477F}" srcOrd="2" destOrd="0" parTransId="{35BB23A6-19E4-4C45-99CB-F05851BB6641}" sibTransId="{C1DA0034-2CBF-46F0-AC65-63A941764E81}"/>
    <dgm:cxn modelId="{31D1B9C7-F63C-4EA5-9EF9-40D30D61055A}" srcId="{93FFCB3A-15BB-40F7-8C24-01B6CB1C2FEA}" destId="{E0EA96D8-684F-4EB0-9042-F08BBE45A994}" srcOrd="1" destOrd="0" parTransId="{E63AF45B-12A5-4D55-8913-070759AEE40E}" sibTransId="{A923EC51-2308-4451-B914-8F2FF0A91813}"/>
    <dgm:cxn modelId="{4E9BFAE1-A4F7-4EE7-BE2C-21E14D6902E2}" type="presOf" srcId="{E0EA96D8-684F-4EB0-9042-F08BBE45A994}" destId="{E96B5940-D46D-4118-B9CD-43DE7033EA95}" srcOrd="1" destOrd="0" presId="urn:microsoft.com/office/officeart/2005/8/layout/cycle8"/>
    <dgm:cxn modelId="{2AFF07EB-20FC-47ED-8550-7D5944148CB6}" type="presOf" srcId="{E0EA96D8-684F-4EB0-9042-F08BBE45A994}" destId="{667F22E4-03E5-4FF7-A297-6657B3D3E04B}" srcOrd="0" destOrd="0" presId="urn:microsoft.com/office/officeart/2005/8/layout/cycle8"/>
    <dgm:cxn modelId="{F89793ED-CC37-4829-921A-2A718CF265B0}" type="presOf" srcId="{A8034F7F-72AE-4205-9294-5D2C5F35477F}" destId="{E69E385F-5690-4F4B-8EA4-DD22D0078269}" srcOrd="1" destOrd="0" presId="urn:microsoft.com/office/officeart/2005/8/layout/cycle8"/>
    <dgm:cxn modelId="{66CFD0F7-4ED5-4404-9FBE-47D283DB3F9B}" srcId="{93FFCB3A-15BB-40F7-8C24-01B6CB1C2FEA}" destId="{FEA0F9B8-2D19-42D3-A16A-FA1A920E47AE}" srcOrd="0" destOrd="0" parTransId="{2D8B3AEB-A92E-4F63-A8E3-D200A32FBFB1}" sibTransId="{E81ED84C-7E58-4EA0-B958-59DDC7933EE7}"/>
    <dgm:cxn modelId="{A62269F5-4383-4813-970A-7EF7BEC282E3}" type="presParOf" srcId="{77114860-3625-4973-8A18-2A42DCA9A1E9}" destId="{3B82209E-ABF7-4881-9D9F-C825C3385BB2}" srcOrd="0" destOrd="0" presId="urn:microsoft.com/office/officeart/2005/8/layout/cycle8"/>
    <dgm:cxn modelId="{5CB175D8-B359-48E4-8828-88CD29C853DE}" type="presParOf" srcId="{77114860-3625-4973-8A18-2A42DCA9A1E9}" destId="{2A5555A7-65AB-48B3-9DAF-3575036725E3}" srcOrd="1" destOrd="0" presId="urn:microsoft.com/office/officeart/2005/8/layout/cycle8"/>
    <dgm:cxn modelId="{EA1F5782-67EC-4066-9FA4-A0B8EA871994}" type="presParOf" srcId="{77114860-3625-4973-8A18-2A42DCA9A1E9}" destId="{A2CACE79-4B90-46D2-B62C-DB97B2D26E6B}" srcOrd="2" destOrd="0" presId="urn:microsoft.com/office/officeart/2005/8/layout/cycle8"/>
    <dgm:cxn modelId="{9887FE51-4E42-4BAA-993E-636DF3CE9FBA}" type="presParOf" srcId="{77114860-3625-4973-8A18-2A42DCA9A1E9}" destId="{BBAEC689-431F-4A17-9FC0-10F8C2E1AB97}" srcOrd="3" destOrd="0" presId="urn:microsoft.com/office/officeart/2005/8/layout/cycle8"/>
    <dgm:cxn modelId="{FF5856F5-3BD9-411B-8C17-242787569F72}" type="presParOf" srcId="{77114860-3625-4973-8A18-2A42DCA9A1E9}" destId="{667F22E4-03E5-4FF7-A297-6657B3D3E04B}" srcOrd="4" destOrd="0" presId="urn:microsoft.com/office/officeart/2005/8/layout/cycle8"/>
    <dgm:cxn modelId="{39BC08D4-23C7-434A-8C74-014FF4791642}" type="presParOf" srcId="{77114860-3625-4973-8A18-2A42DCA9A1E9}" destId="{5367233F-B0B3-4430-9175-E9AB43594743}" srcOrd="5" destOrd="0" presId="urn:microsoft.com/office/officeart/2005/8/layout/cycle8"/>
    <dgm:cxn modelId="{34076603-66E3-4ECA-8F0F-1A29B4C58332}" type="presParOf" srcId="{77114860-3625-4973-8A18-2A42DCA9A1E9}" destId="{C35FF65A-38F7-4E9A-967A-96071AE46F4D}" srcOrd="6" destOrd="0" presId="urn:microsoft.com/office/officeart/2005/8/layout/cycle8"/>
    <dgm:cxn modelId="{85B88A4C-B3D8-4DEA-A140-2C5FFF923289}" type="presParOf" srcId="{77114860-3625-4973-8A18-2A42DCA9A1E9}" destId="{E96B5940-D46D-4118-B9CD-43DE7033EA95}" srcOrd="7" destOrd="0" presId="urn:microsoft.com/office/officeart/2005/8/layout/cycle8"/>
    <dgm:cxn modelId="{43A2D094-CDDE-4AE2-8697-616550129BC8}" type="presParOf" srcId="{77114860-3625-4973-8A18-2A42DCA9A1E9}" destId="{315EE095-D33B-4C2C-9207-CBA349732EB1}" srcOrd="8" destOrd="0" presId="urn:microsoft.com/office/officeart/2005/8/layout/cycle8"/>
    <dgm:cxn modelId="{63CF47C8-EB93-4681-9115-4833789E57E7}" type="presParOf" srcId="{77114860-3625-4973-8A18-2A42DCA9A1E9}" destId="{71433082-6559-4AB5-BE35-470666C4D27B}" srcOrd="9" destOrd="0" presId="urn:microsoft.com/office/officeart/2005/8/layout/cycle8"/>
    <dgm:cxn modelId="{C10BB427-E1C9-4DCD-A224-EC7C0FAEF25B}" type="presParOf" srcId="{77114860-3625-4973-8A18-2A42DCA9A1E9}" destId="{3FB8ACE8-CFA0-42DF-9CB9-B344768EEEF5}" srcOrd="10" destOrd="0" presId="urn:microsoft.com/office/officeart/2005/8/layout/cycle8"/>
    <dgm:cxn modelId="{60DC9C0C-B77F-413F-8B4B-DA0E707FC9E0}" type="presParOf" srcId="{77114860-3625-4973-8A18-2A42DCA9A1E9}" destId="{E69E385F-5690-4F4B-8EA4-DD22D0078269}" srcOrd="11" destOrd="0" presId="urn:microsoft.com/office/officeart/2005/8/layout/cycle8"/>
    <dgm:cxn modelId="{DCD952E8-A681-4AC7-AA5F-DB1FD3F2E2EE}" type="presParOf" srcId="{77114860-3625-4973-8A18-2A42DCA9A1E9}" destId="{47F3E605-BC2B-42C0-A9B6-61A821FC98B9}" srcOrd="12" destOrd="0" presId="urn:microsoft.com/office/officeart/2005/8/layout/cycle8"/>
    <dgm:cxn modelId="{4EB8EE1A-830F-4EBA-9B03-F8647F234981}" type="presParOf" srcId="{77114860-3625-4973-8A18-2A42DCA9A1E9}" destId="{0BCF1D29-45B8-4A71-994D-F015C97C3098}" srcOrd="13" destOrd="0" presId="urn:microsoft.com/office/officeart/2005/8/layout/cycle8"/>
    <dgm:cxn modelId="{D81375B2-2DDC-4790-B231-4966C0AE5448}" type="presParOf" srcId="{77114860-3625-4973-8A18-2A42DCA9A1E9}" destId="{ABFD0EF7-22CC-443C-8D9B-7BA5A1E43C48}" srcOrd="14" destOrd="0" presId="urn:microsoft.com/office/officeart/2005/8/layout/cycle8"/>
    <dgm:cxn modelId="{33B53B5A-C0C0-4567-8D8B-CF3B769349B5}" type="presParOf" srcId="{77114860-3625-4973-8A18-2A42DCA9A1E9}" destId="{728ECD5A-40B1-429F-B799-9C787BDD9094}" srcOrd="15" destOrd="0" presId="urn:microsoft.com/office/officeart/2005/8/layout/cycle8"/>
    <dgm:cxn modelId="{AECEB620-6EB2-4414-85EE-3A50DA9C8853}" type="presParOf" srcId="{77114860-3625-4973-8A18-2A42DCA9A1E9}" destId="{63F9CF57-822D-4D2E-98A6-22EE93F60440}" srcOrd="16" destOrd="0" presId="urn:microsoft.com/office/officeart/2005/8/layout/cycle8"/>
    <dgm:cxn modelId="{76907066-D708-4CE3-9354-335802EEBA96}" type="presParOf" srcId="{77114860-3625-4973-8A18-2A42DCA9A1E9}" destId="{053A0AD8-BD00-4E1D-8B46-F640D95E1166}" srcOrd="17" destOrd="0" presId="urn:microsoft.com/office/officeart/2005/8/layout/cycle8"/>
    <dgm:cxn modelId="{37DCEA63-73D2-4817-88BC-88D11C48DB12}" type="presParOf" srcId="{77114860-3625-4973-8A18-2A42DCA9A1E9}" destId="{A79C8567-8F52-407E-A628-C1388FE2B8CC}" srcOrd="18" destOrd="0" presId="urn:microsoft.com/office/officeart/2005/8/layout/cycle8"/>
    <dgm:cxn modelId="{2677EEBC-B752-461C-93B2-631ED1C41DF5}" type="presParOf" srcId="{77114860-3625-4973-8A18-2A42DCA9A1E9}" destId="{845A0B9B-2697-4B60-A310-84C7D910CBAA}" srcOrd="1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E67A01-7518-48F1-BEED-F8B991985E6E}">
      <dsp:nvSpPr>
        <dsp:cNvPr id="0" name=""/>
        <dsp:cNvSpPr/>
      </dsp:nvSpPr>
      <dsp:spPr>
        <a:xfrm>
          <a:off x="0" y="0"/>
          <a:ext cx="8128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96D6CD-1909-4A52-94F3-9DEF7B216BE1}">
      <dsp:nvSpPr>
        <dsp:cNvPr id="0" name=""/>
        <dsp:cNvSpPr/>
      </dsp:nvSpPr>
      <dsp:spPr>
        <a:xfrm>
          <a:off x="0" y="0"/>
          <a:ext cx="3529688" cy="3333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tr-TR" sz="2000" kern="1200" dirty="0">
              <a:solidFill>
                <a:schemeClr val="tx1">
                  <a:lumMod val="85000"/>
                  <a:lumOff val="1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rPr>
            <a:t>Bir değer oluşturmak üzere, belli bir girdiyi çıktıya dönüştüren; </a:t>
          </a:r>
          <a:endParaRPr lang="tr-TR" sz="2000" kern="1200" dirty="0"/>
        </a:p>
      </dsp:txBody>
      <dsp:txXfrm>
        <a:off x="0" y="0"/>
        <a:ext cx="3529688" cy="3333588"/>
      </dsp:txXfrm>
    </dsp:sp>
    <dsp:sp modelId="{09EEB6AD-A39F-4B38-A647-AB3E40B65B4E}">
      <dsp:nvSpPr>
        <dsp:cNvPr id="0" name=""/>
        <dsp:cNvSpPr/>
      </dsp:nvSpPr>
      <dsp:spPr>
        <a:xfrm>
          <a:off x="3615889" y="31415"/>
          <a:ext cx="4511198" cy="6283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>
              <a:solidFill>
                <a:schemeClr val="tx1">
                  <a:lumMod val="85000"/>
                  <a:lumOff val="1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rPr>
            <a:t>Tekrarlanabilen</a:t>
          </a:r>
        </a:p>
      </dsp:txBody>
      <dsp:txXfrm>
        <a:off x="3615889" y="31415"/>
        <a:ext cx="4511198" cy="628303"/>
      </dsp:txXfrm>
    </dsp:sp>
    <dsp:sp modelId="{154366ED-B82D-4572-B54B-738BFEE8A1E8}">
      <dsp:nvSpPr>
        <dsp:cNvPr id="0" name=""/>
        <dsp:cNvSpPr/>
      </dsp:nvSpPr>
      <dsp:spPr>
        <a:xfrm>
          <a:off x="3529688" y="659718"/>
          <a:ext cx="45973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4E6972-66DB-4ED2-8180-0F4971607163}">
      <dsp:nvSpPr>
        <dsp:cNvPr id="0" name=""/>
        <dsp:cNvSpPr/>
      </dsp:nvSpPr>
      <dsp:spPr>
        <a:xfrm>
          <a:off x="3615889" y="691133"/>
          <a:ext cx="4511198" cy="6283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>
              <a:solidFill>
                <a:prstClr val="black">
                  <a:lumMod val="85000"/>
                  <a:lumOff val="15000"/>
                </a:prst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rPr>
            <a:t>Ölçülebilen</a:t>
          </a:r>
        </a:p>
      </dsp:txBody>
      <dsp:txXfrm>
        <a:off x="3615889" y="691133"/>
        <a:ext cx="4511198" cy="628303"/>
      </dsp:txXfrm>
    </dsp:sp>
    <dsp:sp modelId="{1AFFC29F-0856-40B9-8D79-BF0AA5BA784B}">
      <dsp:nvSpPr>
        <dsp:cNvPr id="0" name=""/>
        <dsp:cNvSpPr/>
      </dsp:nvSpPr>
      <dsp:spPr>
        <a:xfrm>
          <a:off x="3529688" y="1319436"/>
          <a:ext cx="45973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6EF24C-B4C5-42FC-9950-2C6EB14F89AE}">
      <dsp:nvSpPr>
        <dsp:cNvPr id="0" name=""/>
        <dsp:cNvSpPr/>
      </dsp:nvSpPr>
      <dsp:spPr>
        <a:xfrm>
          <a:off x="3615889" y="1350851"/>
          <a:ext cx="4511198" cy="6283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>
              <a:solidFill>
                <a:prstClr val="black">
                  <a:lumMod val="85000"/>
                  <a:lumOff val="15000"/>
                </a:prst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rPr>
            <a:t>Tanımlanabilen</a:t>
          </a:r>
        </a:p>
      </dsp:txBody>
      <dsp:txXfrm>
        <a:off x="3615889" y="1350851"/>
        <a:ext cx="4511198" cy="628303"/>
      </dsp:txXfrm>
    </dsp:sp>
    <dsp:sp modelId="{C165F1AC-A04A-4BD1-B7F5-054E4BE14A2E}">
      <dsp:nvSpPr>
        <dsp:cNvPr id="0" name=""/>
        <dsp:cNvSpPr/>
      </dsp:nvSpPr>
      <dsp:spPr>
        <a:xfrm>
          <a:off x="3529688" y="1979155"/>
          <a:ext cx="45973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04870E-3E65-49DD-82EF-9083167F47B3}">
      <dsp:nvSpPr>
        <dsp:cNvPr id="0" name=""/>
        <dsp:cNvSpPr/>
      </dsp:nvSpPr>
      <dsp:spPr>
        <a:xfrm>
          <a:off x="3615889" y="2010570"/>
          <a:ext cx="4511198" cy="6283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>
              <a:solidFill>
                <a:prstClr val="black">
                  <a:lumMod val="85000"/>
                  <a:lumOff val="15000"/>
                </a:prst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rPr>
            <a:t>Bir sahibi ve sorumluları olan</a:t>
          </a:r>
        </a:p>
      </dsp:txBody>
      <dsp:txXfrm>
        <a:off x="3615889" y="2010570"/>
        <a:ext cx="4511198" cy="628303"/>
      </dsp:txXfrm>
    </dsp:sp>
    <dsp:sp modelId="{11CF1A6D-6F30-48B3-86D6-006B731BA7CA}">
      <dsp:nvSpPr>
        <dsp:cNvPr id="0" name=""/>
        <dsp:cNvSpPr/>
      </dsp:nvSpPr>
      <dsp:spPr>
        <a:xfrm>
          <a:off x="3529688" y="2638873"/>
          <a:ext cx="45973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145F52-A77A-4545-9976-42FA2B3059BF}">
      <dsp:nvSpPr>
        <dsp:cNvPr id="0" name=""/>
        <dsp:cNvSpPr/>
      </dsp:nvSpPr>
      <dsp:spPr>
        <a:xfrm>
          <a:off x="3615889" y="2670288"/>
          <a:ext cx="4511198" cy="6283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>
              <a:solidFill>
                <a:prstClr val="black">
                  <a:lumMod val="85000"/>
                  <a:lumOff val="15000"/>
                </a:prst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rPr>
            <a:t>Birbiri ile ilişkili işlemler dizisidir.</a:t>
          </a:r>
        </a:p>
      </dsp:txBody>
      <dsp:txXfrm>
        <a:off x="3615889" y="2670288"/>
        <a:ext cx="4511198" cy="628303"/>
      </dsp:txXfrm>
    </dsp:sp>
    <dsp:sp modelId="{9C350B81-457C-4BDF-B844-77CFF8873B5B}">
      <dsp:nvSpPr>
        <dsp:cNvPr id="0" name=""/>
        <dsp:cNvSpPr/>
      </dsp:nvSpPr>
      <dsp:spPr>
        <a:xfrm>
          <a:off x="3529688" y="3298591"/>
          <a:ext cx="45973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E67A01-7518-48F1-BEED-F8B991985E6E}">
      <dsp:nvSpPr>
        <dsp:cNvPr id="0" name=""/>
        <dsp:cNvSpPr/>
      </dsp:nvSpPr>
      <dsp:spPr>
        <a:xfrm>
          <a:off x="0" y="406"/>
          <a:ext cx="357749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96D6CD-1909-4A52-94F3-9DEF7B216BE1}">
      <dsp:nvSpPr>
        <dsp:cNvPr id="0" name=""/>
        <dsp:cNvSpPr/>
      </dsp:nvSpPr>
      <dsp:spPr>
        <a:xfrm>
          <a:off x="0" y="406"/>
          <a:ext cx="3572786" cy="6665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tr-TR" sz="1600" kern="1200" dirty="0">
              <a:solidFill>
                <a:prstClr val="black">
                  <a:lumMod val="85000"/>
                  <a:lumOff val="15000"/>
                </a:prst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rPr>
            <a:t>Süreç Sorumlusu</a:t>
          </a:r>
        </a:p>
      </dsp:txBody>
      <dsp:txXfrm>
        <a:off x="0" y="406"/>
        <a:ext cx="3572786" cy="666554"/>
      </dsp:txXfrm>
    </dsp:sp>
    <dsp:sp modelId="{E30DC9E2-B3E6-4981-AD28-99B7D7A7ABA6}">
      <dsp:nvSpPr>
        <dsp:cNvPr id="0" name=""/>
        <dsp:cNvSpPr/>
      </dsp:nvSpPr>
      <dsp:spPr>
        <a:xfrm>
          <a:off x="0" y="666961"/>
          <a:ext cx="357749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A0E5D3-F6A4-44C2-8174-C5510E281B34}">
      <dsp:nvSpPr>
        <dsp:cNvPr id="0" name=""/>
        <dsp:cNvSpPr/>
      </dsp:nvSpPr>
      <dsp:spPr>
        <a:xfrm>
          <a:off x="0" y="666961"/>
          <a:ext cx="3577492" cy="6665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tr-TR" sz="1600" kern="1200" dirty="0">
              <a:solidFill>
                <a:prstClr val="black">
                  <a:lumMod val="85000"/>
                  <a:lumOff val="15000"/>
                </a:prst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rPr>
            <a:t>Süreç Girdisi</a:t>
          </a:r>
        </a:p>
      </dsp:txBody>
      <dsp:txXfrm>
        <a:off x="0" y="666961"/>
        <a:ext cx="3577492" cy="666554"/>
      </dsp:txXfrm>
    </dsp:sp>
    <dsp:sp modelId="{74D014FA-CD6F-4CCB-A453-F2DD3C615FA7}">
      <dsp:nvSpPr>
        <dsp:cNvPr id="0" name=""/>
        <dsp:cNvSpPr/>
      </dsp:nvSpPr>
      <dsp:spPr>
        <a:xfrm>
          <a:off x="0" y="1333516"/>
          <a:ext cx="357749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1E4912-C0D4-4F28-AB6F-F8957D265649}">
      <dsp:nvSpPr>
        <dsp:cNvPr id="0" name=""/>
        <dsp:cNvSpPr/>
      </dsp:nvSpPr>
      <dsp:spPr>
        <a:xfrm>
          <a:off x="0" y="1333516"/>
          <a:ext cx="3577492" cy="6665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tr-TR" sz="1600" kern="1200" dirty="0">
              <a:solidFill>
                <a:prstClr val="black">
                  <a:lumMod val="85000"/>
                  <a:lumOff val="15000"/>
                </a:prst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rPr>
            <a:t>Süreç Tedarikçisi</a:t>
          </a:r>
        </a:p>
      </dsp:txBody>
      <dsp:txXfrm>
        <a:off x="0" y="1333516"/>
        <a:ext cx="3577492" cy="666554"/>
      </dsp:txXfrm>
    </dsp:sp>
    <dsp:sp modelId="{0C11C97B-174B-4DC7-BC62-9EA8646DBE65}">
      <dsp:nvSpPr>
        <dsp:cNvPr id="0" name=""/>
        <dsp:cNvSpPr/>
      </dsp:nvSpPr>
      <dsp:spPr>
        <a:xfrm>
          <a:off x="0" y="2000071"/>
          <a:ext cx="357749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4B04CB-50BD-4193-AF5F-5429F3458010}">
      <dsp:nvSpPr>
        <dsp:cNvPr id="0" name=""/>
        <dsp:cNvSpPr/>
      </dsp:nvSpPr>
      <dsp:spPr>
        <a:xfrm>
          <a:off x="0" y="2000071"/>
          <a:ext cx="3577492" cy="6665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tr-TR" sz="1600" kern="1200" dirty="0">
              <a:solidFill>
                <a:prstClr val="black">
                  <a:lumMod val="85000"/>
                  <a:lumOff val="15000"/>
                </a:prst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rPr>
            <a:t>Süreç Çıktısı</a:t>
          </a:r>
        </a:p>
      </dsp:txBody>
      <dsp:txXfrm>
        <a:off x="0" y="2000071"/>
        <a:ext cx="3577492" cy="666554"/>
      </dsp:txXfrm>
    </dsp:sp>
    <dsp:sp modelId="{7F3B0823-5CEA-475E-B751-7E3F8DCADA6A}">
      <dsp:nvSpPr>
        <dsp:cNvPr id="0" name=""/>
        <dsp:cNvSpPr/>
      </dsp:nvSpPr>
      <dsp:spPr>
        <a:xfrm>
          <a:off x="0" y="2666626"/>
          <a:ext cx="357749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CBA4FD-7E7B-4CCB-AC3A-22E29FBD1924}">
      <dsp:nvSpPr>
        <dsp:cNvPr id="0" name=""/>
        <dsp:cNvSpPr/>
      </dsp:nvSpPr>
      <dsp:spPr>
        <a:xfrm>
          <a:off x="0" y="2666626"/>
          <a:ext cx="3577492" cy="6665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tr-TR" sz="1600" kern="1200" dirty="0">
              <a:solidFill>
                <a:prstClr val="black">
                  <a:lumMod val="85000"/>
                  <a:lumOff val="15000"/>
                </a:prst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rPr>
            <a:t>Süreç Müşterisi (Faydalanan)</a:t>
          </a:r>
        </a:p>
      </dsp:txBody>
      <dsp:txXfrm>
        <a:off x="0" y="2666626"/>
        <a:ext cx="3577492" cy="6665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82209E-ABF7-4881-9D9F-C825C3385BB2}">
      <dsp:nvSpPr>
        <dsp:cNvPr id="0" name=""/>
        <dsp:cNvSpPr/>
      </dsp:nvSpPr>
      <dsp:spPr>
        <a:xfrm>
          <a:off x="1761517" y="287793"/>
          <a:ext cx="3897829" cy="3897829"/>
        </a:xfrm>
        <a:prstGeom prst="pie">
          <a:avLst>
            <a:gd name="adj1" fmla="val 1620000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500" kern="1200" dirty="0"/>
            <a:t>Uygula</a:t>
          </a:r>
        </a:p>
      </dsp:txBody>
      <dsp:txXfrm>
        <a:off x="3830615" y="1095665"/>
        <a:ext cx="1438484" cy="1067262"/>
      </dsp:txXfrm>
    </dsp:sp>
    <dsp:sp modelId="{667F22E4-03E5-4FF7-A297-6657B3D3E04B}">
      <dsp:nvSpPr>
        <dsp:cNvPr id="0" name=""/>
        <dsp:cNvSpPr/>
      </dsp:nvSpPr>
      <dsp:spPr>
        <a:xfrm>
          <a:off x="1761517" y="418649"/>
          <a:ext cx="3897829" cy="3897829"/>
        </a:xfrm>
        <a:prstGeom prst="pie">
          <a:avLst>
            <a:gd name="adj1" fmla="val 0"/>
            <a:gd name="adj2" fmla="val 54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500" kern="1200" dirty="0"/>
            <a:t>Kontrol Et</a:t>
          </a:r>
        </a:p>
      </dsp:txBody>
      <dsp:txXfrm>
        <a:off x="3830615" y="2441344"/>
        <a:ext cx="1438484" cy="1067262"/>
      </dsp:txXfrm>
    </dsp:sp>
    <dsp:sp modelId="{315EE095-D33B-4C2C-9207-CBA349732EB1}">
      <dsp:nvSpPr>
        <dsp:cNvPr id="0" name=""/>
        <dsp:cNvSpPr/>
      </dsp:nvSpPr>
      <dsp:spPr>
        <a:xfrm>
          <a:off x="1630661" y="418649"/>
          <a:ext cx="3897829" cy="3897829"/>
        </a:xfrm>
        <a:prstGeom prst="pie">
          <a:avLst>
            <a:gd name="adj1" fmla="val 5400000"/>
            <a:gd name="adj2" fmla="val 108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500" kern="1200" dirty="0"/>
            <a:t>Önlem Al</a:t>
          </a:r>
        </a:p>
      </dsp:txBody>
      <dsp:txXfrm>
        <a:off x="2020908" y="2441344"/>
        <a:ext cx="1438484" cy="1067262"/>
      </dsp:txXfrm>
    </dsp:sp>
    <dsp:sp modelId="{47F3E605-BC2B-42C0-A9B6-61A821FC98B9}">
      <dsp:nvSpPr>
        <dsp:cNvPr id="0" name=""/>
        <dsp:cNvSpPr/>
      </dsp:nvSpPr>
      <dsp:spPr>
        <a:xfrm>
          <a:off x="1630661" y="287793"/>
          <a:ext cx="3897829" cy="3897829"/>
        </a:xfrm>
        <a:prstGeom prst="pie">
          <a:avLst>
            <a:gd name="adj1" fmla="val 10800000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500" kern="1200" dirty="0"/>
            <a:t>Planla</a:t>
          </a:r>
        </a:p>
      </dsp:txBody>
      <dsp:txXfrm>
        <a:off x="2020908" y="1095665"/>
        <a:ext cx="1438484" cy="1067262"/>
      </dsp:txXfrm>
    </dsp:sp>
    <dsp:sp modelId="{63F9CF57-822D-4D2E-98A6-22EE93F60440}">
      <dsp:nvSpPr>
        <dsp:cNvPr id="0" name=""/>
        <dsp:cNvSpPr/>
      </dsp:nvSpPr>
      <dsp:spPr>
        <a:xfrm>
          <a:off x="1520223" y="46499"/>
          <a:ext cx="4380417" cy="4380417"/>
        </a:xfrm>
        <a:prstGeom prst="circularArrow">
          <a:avLst>
            <a:gd name="adj1" fmla="val 5085"/>
            <a:gd name="adj2" fmla="val 327528"/>
            <a:gd name="adj3" fmla="val 21272472"/>
            <a:gd name="adj4" fmla="val 16200000"/>
            <a:gd name="adj5" fmla="val 5932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3A0AD8-BD00-4E1D-8B46-F640D95E1166}">
      <dsp:nvSpPr>
        <dsp:cNvPr id="0" name=""/>
        <dsp:cNvSpPr/>
      </dsp:nvSpPr>
      <dsp:spPr>
        <a:xfrm>
          <a:off x="1520223" y="177355"/>
          <a:ext cx="4380417" cy="4380417"/>
        </a:xfrm>
        <a:prstGeom prst="circularArrow">
          <a:avLst>
            <a:gd name="adj1" fmla="val 5085"/>
            <a:gd name="adj2" fmla="val 327528"/>
            <a:gd name="adj3" fmla="val 5072472"/>
            <a:gd name="adj4" fmla="val 0"/>
            <a:gd name="adj5" fmla="val 5932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9C8567-8F52-407E-A628-C1388FE2B8CC}">
      <dsp:nvSpPr>
        <dsp:cNvPr id="0" name=""/>
        <dsp:cNvSpPr/>
      </dsp:nvSpPr>
      <dsp:spPr>
        <a:xfrm>
          <a:off x="1389367" y="177355"/>
          <a:ext cx="4380417" cy="4380417"/>
        </a:xfrm>
        <a:prstGeom prst="circularArrow">
          <a:avLst>
            <a:gd name="adj1" fmla="val 5085"/>
            <a:gd name="adj2" fmla="val 327528"/>
            <a:gd name="adj3" fmla="val 10472472"/>
            <a:gd name="adj4" fmla="val 5400000"/>
            <a:gd name="adj5" fmla="val 5932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5A0B9B-2697-4B60-A310-84C7D910CBAA}">
      <dsp:nvSpPr>
        <dsp:cNvPr id="0" name=""/>
        <dsp:cNvSpPr/>
      </dsp:nvSpPr>
      <dsp:spPr>
        <a:xfrm>
          <a:off x="1389367" y="46499"/>
          <a:ext cx="4380417" cy="4380417"/>
        </a:xfrm>
        <a:prstGeom prst="circularArrow">
          <a:avLst>
            <a:gd name="adj1" fmla="val 5085"/>
            <a:gd name="adj2" fmla="val 327528"/>
            <a:gd name="adj3" fmla="val 15872472"/>
            <a:gd name="adj4" fmla="val 10800000"/>
            <a:gd name="adj5" fmla="val 5932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25FE64-51C9-487B-8FBC-2903B5284C93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2C3F94-1B1A-4368-A121-9A461349DD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4795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414C2E2-D0EB-41E4-A667-DBC081FD48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3410EA1-AD1C-4614-B583-E0FE29EB27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B93C8E2-7294-4D0E-85EF-2C4F6575E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8F9E-7013-432C-B8B0-752E33C5E154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6630D19-F3EE-4032-9BF6-28E81B939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40FE2BE-8A1F-4B43-AB72-4E69FFAE6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C53B-1E3F-4F0C-9BFE-A4A6B43F3E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3520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A490BCF-7F89-4269-879D-B19592BC0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11E2642-C00B-4C6D-9814-D15C7ED1F3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D74C357-83E7-4472-8E1D-58B3EFC68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8F9E-7013-432C-B8B0-752E33C5E154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BA8B775-B343-49C1-B2D8-1E34EABF2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9B8F236-F563-4C67-B799-F511844D4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C53B-1E3F-4F0C-9BFE-A4A6B43F3E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2740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FBC88DD-F919-43CF-962F-B7D53ED2BC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8C47D2C-E644-4C16-9CF4-3EC6545176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DB4A27C-9868-4008-BAF2-48794FFFB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8F9E-7013-432C-B8B0-752E33C5E154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233EF1-0324-4A33-949A-43E27DCAA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30F70C9-EF11-48BD-889D-CB1ECB38C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C53B-1E3F-4F0C-9BFE-A4A6B43F3E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3225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54FF1A6-76E3-4078-8FE9-5EA044EBA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1FFE8D-E20B-4874-9072-E18C678207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04C0ED9-09A8-4716-8632-BD21D69C4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8F9E-7013-432C-B8B0-752E33C5E154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B06D6E2-4748-499D-842E-5256B324E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97A61D9-8F9C-4436-9F55-F6A48DB94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C53B-1E3F-4F0C-9BFE-A4A6B43F3E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3105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50D946-CD48-40A0-A3D5-8531A06C3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6286C78-4912-4C33-B181-4813365399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0BCBD31-EEFE-4ACE-9069-EDB0AE7A3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8F9E-7013-432C-B8B0-752E33C5E154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189A87C-D074-4DE3-BC69-1672791B9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5043418-1591-4AF1-8419-582EBBBFF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C53B-1E3F-4F0C-9BFE-A4A6B43F3E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5790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3673153-7C41-497B-A561-8A3E83D83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76B2C1F-11BF-4057-B54A-9F240E167C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328A6E5-6FAE-4E33-8AA9-E8BE9AF928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6E8242B-D8E9-43FA-8764-29009B406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8F9E-7013-432C-B8B0-752E33C5E154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7FE0BA7-6A89-476F-B61C-23F9AC2F3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A65D41E-6F52-42DE-ACA4-A5034FDA2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C53B-1E3F-4F0C-9BFE-A4A6B43F3E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8653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24D0BD-1FC9-4AE2-85F6-C63F82C41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834EAB6-4F70-4FF8-885D-7140C7AB92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F922293-F741-4718-BE7B-1FFA83CB79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0B555220-73AF-4AE5-8CF5-ACF2C3F86C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0B267E6-3F23-439C-92F4-2CF65822F8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1592975-CFB8-48B4-81EC-3BEF309D6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8F9E-7013-432C-B8B0-752E33C5E154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4EA6905-34DB-48C2-8FFA-4DA63F2E1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68F712F2-DFFA-4D86-9149-199979E33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C53B-1E3F-4F0C-9BFE-A4A6B43F3E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7115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2EFE89C-B6B2-440C-A22F-72B6DEA28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683E858-A21C-4B69-A1EC-66FE6BF79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8F9E-7013-432C-B8B0-752E33C5E154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2DAD328-4D49-4F57-BE82-ECBDF4B2D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8691659-729A-45CC-95EB-8CB02C3E8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C53B-1E3F-4F0C-9BFE-A4A6B43F3E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1028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26E57E8-76A5-463D-8A99-42B4DD83D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8F9E-7013-432C-B8B0-752E33C5E154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EA318A0-BB98-4D04-B75A-640A06B80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8F30E483-AB6B-4995-87DD-956B68780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C53B-1E3F-4F0C-9BFE-A4A6B43F3E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7705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9F2A0F-8F68-41D2-8782-C429C674D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217EB9-E037-41FA-8C8A-BFD20DA1D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174E431-73EA-48E8-B04E-F0C64C7F52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C7C9BF8-EDAF-4563-8B24-8E42E515E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8F9E-7013-432C-B8B0-752E33C5E154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B48D7DD-F28F-45F7-B552-A3A2B8850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AAB0A3A-8DF8-445B-A20A-F0251E700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C53B-1E3F-4F0C-9BFE-A4A6B43F3E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048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A902A6C-90B3-4D4E-8EE8-F32A21AD2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706F0C3-7697-468A-87B0-37DDE74846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2262B5A-4A99-4FDE-A325-1BEDC7625F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93CA815-2D86-4224-8BCB-9FB13A368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8F9E-7013-432C-B8B0-752E33C5E154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2C19D26-5369-4073-ACDA-17FC0D863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9E1E64C-76F2-47C8-8FB9-DC8236200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C53B-1E3F-4F0C-9BFE-A4A6B43F3E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9551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FB89D2E2-F99A-4F9F-B72A-749D1848C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1D28779-7944-4E5C-B915-EEE0B54B1E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501F492-FF67-4245-A752-BF5B030E77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F8F9E-7013-432C-B8B0-752E33C5E154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5A0B23-3163-41F4-B3D5-0B3C646ECD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9416FFC-B09A-4865-8EC3-EC164C86D2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2C53B-1E3F-4F0C-9BFE-A4A6B43F3E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0098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openxmlformats.org/officeDocument/2006/relationships/image" Target="../media/image7.sv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62B3CE8-8714-4708-1D46-6425FD2BDC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6B2CF7A-4376-7DD3-C47A-43C809E30D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A232E5E5-DA90-0803-016B-C854249730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Metin kutusu 5">
            <a:extLst>
              <a:ext uri="{FF2B5EF4-FFF2-40B4-BE49-F238E27FC236}">
                <a16:creationId xmlns:a16="http://schemas.microsoft.com/office/drawing/2014/main" id="{4A38D2FA-6EF5-41AC-87C3-DB7DAB32DCB2}"/>
              </a:ext>
            </a:extLst>
          </p:cNvPr>
          <p:cNvSpPr txBox="1"/>
          <p:nvPr/>
        </p:nvSpPr>
        <p:spPr>
          <a:xfrm>
            <a:off x="398584" y="4119719"/>
            <a:ext cx="1139483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2400" b="1" dirty="0">
                <a:latin typeface="Garamond" panose="02020404030301010803" pitchFamily="18" charset="0"/>
              </a:rPr>
              <a:t>İŞ SÜREÇLERİNİN ÇIKARILMASI</a:t>
            </a:r>
          </a:p>
        </p:txBody>
      </p:sp>
      <p:sp>
        <p:nvSpPr>
          <p:cNvPr id="8" name="Unvan 1">
            <a:extLst>
              <a:ext uri="{FF2B5EF4-FFF2-40B4-BE49-F238E27FC236}">
                <a16:creationId xmlns:a16="http://schemas.microsoft.com/office/drawing/2014/main" id="{CD090711-0564-41FD-88A1-F859DE210739}"/>
              </a:ext>
            </a:extLst>
          </p:cNvPr>
          <p:cNvSpPr txBox="1">
            <a:spLocks/>
          </p:cNvSpPr>
          <p:nvPr/>
        </p:nvSpPr>
        <p:spPr>
          <a:xfrm>
            <a:off x="1523999" y="5070901"/>
            <a:ext cx="9144000" cy="4999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000" b="1" dirty="0">
                <a:latin typeface="Garamond" panose="02020404030301010803" pitchFamily="18" charset="0"/>
              </a:rPr>
              <a:t>STRATEJİ GELİŞTİRME BAŞKANLIĞI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ACDDC3F-F10C-4C3C-8F0A-134527684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FAB5-A7FD-1449-A894-0CD1DD47C74C}" type="slidenum">
              <a:rPr lang="tr-TR" smtClean="0"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5254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İçerik Yer Tutucusu 4">
            <a:extLst>
              <a:ext uri="{FF2B5EF4-FFF2-40B4-BE49-F238E27FC236}">
                <a16:creationId xmlns:a16="http://schemas.microsoft.com/office/drawing/2014/main" id="{D428725F-4C9F-4D99-86D8-3CC1BF8050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308"/>
          <a:stretch/>
        </p:blipFill>
        <p:spPr>
          <a:xfrm>
            <a:off x="0" y="0"/>
            <a:ext cx="12192000" cy="6356838"/>
          </a:xfrm>
          <a:prstGeom prst="rect">
            <a:avLst/>
          </a:prstGeom>
        </p:spPr>
      </p:pic>
      <p:sp>
        <p:nvSpPr>
          <p:cNvPr id="12" name="Unvan 1">
            <a:extLst>
              <a:ext uri="{FF2B5EF4-FFF2-40B4-BE49-F238E27FC236}">
                <a16:creationId xmlns:a16="http://schemas.microsoft.com/office/drawing/2014/main" id="{DDEE6249-D533-430E-A1BB-426607129D9D}"/>
              </a:ext>
            </a:extLst>
          </p:cNvPr>
          <p:cNvSpPr txBox="1">
            <a:spLocks/>
          </p:cNvSpPr>
          <p:nvPr/>
        </p:nvSpPr>
        <p:spPr>
          <a:xfrm>
            <a:off x="-8795" y="1420146"/>
            <a:ext cx="12191999" cy="546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800" b="1" dirty="0">
                <a:solidFill>
                  <a:schemeClr val="bg2">
                    <a:lumMod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	</a:t>
            </a:r>
            <a:r>
              <a:rPr lang="tr-T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Süreç Performansının Ölçülmesi</a:t>
            </a:r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BC705FEA-4F2A-40FB-B396-8DF9F633F475}"/>
              </a:ext>
            </a:extLst>
          </p:cNvPr>
          <p:cNvCxnSpPr>
            <a:cxnSpLocks/>
          </p:cNvCxnSpPr>
          <p:nvPr/>
        </p:nvCxnSpPr>
        <p:spPr>
          <a:xfrm>
            <a:off x="852055" y="1958253"/>
            <a:ext cx="482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A580AC-0B36-43E6-829E-BFC25A72D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FAB5-A7FD-1449-A894-0CD1DD47C74C}" type="slidenum">
              <a:rPr lang="tr-TR" smtClean="0"/>
              <a:t>10</a:t>
            </a:fld>
            <a:endParaRPr lang="tr-TR"/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DFCA8CAA-F5AF-4D0A-A4DE-4FB5AFAA68C7}"/>
              </a:ext>
            </a:extLst>
          </p:cNvPr>
          <p:cNvSpPr txBox="1"/>
          <p:nvPr/>
        </p:nvSpPr>
        <p:spPr>
          <a:xfrm>
            <a:off x="496111" y="2557783"/>
            <a:ext cx="11196536" cy="21835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23888" indent="-350838">
              <a:lnSpc>
                <a:spcPct val="15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İznin verilme süresi</a:t>
            </a:r>
          </a:p>
          <a:p>
            <a:pPr marL="623888" indent="-350838">
              <a:lnSpc>
                <a:spcPct val="15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Orman yangınlarına müdahale süresi</a:t>
            </a:r>
          </a:p>
          <a:p>
            <a:pPr marL="623888" indent="-350838">
              <a:lnSpc>
                <a:spcPct val="15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Ağaçlandırılan alan miktarı</a:t>
            </a:r>
          </a:p>
          <a:p>
            <a:pPr marL="623888" indent="-350838">
              <a:lnSpc>
                <a:spcPct val="15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Denetim planlarına uyum oranı</a:t>
            </a:r>
          </a:p>
          <a:p>
            <a:pPr marL="623888" indent="-350838">
              <a:lnSpc>
                <a:spcPct val="15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Aşılama miktarı</a:t>
            </a:r>
          </a:p>
          <a:p>
            <a:pPr marL="623888" indent="-350838">
              <a:lnSpc>
                <a:spcPct val="15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Salgın hastalıklarla ilgili yapılan eğitim, seminer ve toplantı sayısı</a:t>
            </a:r>
          </a:p>
        </p:txBody>
      </p:sp>
    </p:spTree>
    <p:extLst>
      <p:ext uri="{BB962C8B-B14F-4D97-AF65-F5344CB8AC3E}">
        <p14:creationId xmlns:p14="http://schemas.microsoft.com/office/powerpoint/2010/main" val="1654441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İçerik Yer Tutucusu 4">
            <a:extLst>
              <a:ext uri="{FF2B5EF4-FFF2-40B4-BE49-F238E27FC236}">
                <a16:creationId xmlns:a16="http://schemas.microsoft.com/office/drawing/2014/main" id="{D428725F-4C9F-4D99-86D8-3CC1BF8050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308"/>
          <a:stretch/>
        </p:blipFill>
        <p:spPr>
          <a:xfrm>
            <a:off x="0" y="0"/>
            <a:ext cx="12192000" cy="6356838"/>
          </a:xfrm>
          <a:prstGeom prst="rect">
            <a:avLst/>
          </a:prstGeom>
        </p:spPr>
      </p:pic>
      <p:sp>
        <p:nvSpPr>
          <p:cNvPr id="12" name="Unvan 1">
            <a:extLst>
              <a:ext uri="{FF2B5EF4-FFF2-40B4-BE49-F238E27FC236}">
                <a16:creationId xmlns:a16="http://schemas.microsoft.com/office/drawing/2014/main" id="{DDEE6249-D533-430E-A1BB-426607129D9D}"/>
              </a:ext>
            </a:extLst>
          </p:cNvPr>
          <p:cNvSpPr txBox="1">
            <a:spLocks/>
          </p:cNvSpPr>
          <p:nvPr/>
        </p:nvSpPr>
        <p:spPr>
          <a:xfrm>
            <a:off x="-8795" y="1420146"/>
            <a:ext cx="12191999" cy="546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800" b="1" dirty="0">
                <a:solidFill>
                  <a:schemeClr val="bg2">
                    <a:lumMod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	</a:t>
            </a:r>
            <a:r>
              <a:rPr lang="tr-T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Süreç Risklerinin Tespit Edilmesi</a:t>
            </a:r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BC705FEA-4F2A-40FB-B396-8DF9F633F475}"/>
              </a:ext>
            </a:extLst>
          </p:cNvPr>
          <p:cNvCxnSpPr>
            <a:cxnSpLocks/>
          </p:cNvCxnSpPr>
          <p:nvPr/>
        </p:nvCxnSpPr>
        <p:spPr>
          <a:xfrm>
            <a:off x="852055" y="1958253"/>
            <a:ext cx="482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A580AC-0B36-43E6-829E-BFC25A72D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FAB5-A7FD-1449-A894-0CD1DD47C74C}" type="slidenum">
              <a:rPr lang="tr-TR" smtClean="0"/>
              <a:t>11</a:t>
            </a:fld>
            <a:endParaRPr lang="tr-TR"/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70CBE242-CCF9-46E3-9EF3-9C05A588F626}"/>
              </a:ext>
            </a:extLst>
          </p:cNvPr>
          <p:cNvSpPr txBox="1"/>
          <p:nvPr/>
        </p:nvSpPr>
        <p:spPr>
          <a:xfrm>
            <a:off x="352314" y="2716429"/>
            <a:ext cx="2559427" cy="3360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23888" indent="-350838">
              <a:lnSpc>
                <a:spcPct val="15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Süreçler oluşturulurken süreç adımlarına (faaliyetler) ve sürecin geneline ilişkin risklerin tespiti de yapılmalıdır.</a:t>
            </a:r>
          </a:p>
          <a:p>
            <a:pPr marL="623888" indent="-350838">
              <a:lnSpc>
                <a:spcPct val="15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endParaRPr lang="tr-TR" sz="1400" dirty="0">
              <a:solidFill>
                <a:schemeClr val="tx1">
                  <a:lumMod val="85000"/>
                  <a:lumOff val="1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623888" indent="-350838">
              <a:lnSpc>
                <a:spcPct val="15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Risklerin tespit edilmesinde Risk Tespit Formu kullanılır. </a:t>
            </a:r>
          </a:p>
        </p:txBody>
      </p:sp>
      <p:graphicFrame>
        <p:nvGraphicFramePr>
          <p:cNvPr id="8" name="Tablo 7">
            <a:extLst>
              <a:ext uri="{FF2B5EF4-FFF2-40B4-BE49-F238E27FC236}">
                <a16:creationId xmlns:a16="http://schemas.microsoft.com/office/drawing/2014/main" id="{B71096CC-3F88-4552-A137-AFD8D5929C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9850373"/>
              </p:ext>
            </p:extLst>
          </p:nvPr>
        </p:nvGraphicFramePr>
        <p:xfrm>
          <a:off x="3264055" y="2847682"/>
          <a:ext cx="8753474" cy="3110592"/>
        </p:xfrm>
        <a:graphic>
          <a:graphicData uri="http://schemas.openxmlformats.org/drawingml/2006/table">
            <a:tbl>
              <a:tblPr firstRow="1" firstCol="1" bandRow="1"/>
              <a:tblGrid>
                <a:gridCol w="3412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05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05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60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324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05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056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783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93310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437885">
                <a:tc>
                  <a:txBody>
                    <a:bodyPr/>
                    <a:lstStyle/>
                    <a:p>
                      <a:pPr algn="ctr"/>
                      <a:r>
                        <a:rPr lang="tr-TR" sz="800" b="1" dirty="0">
                          <a:effectLst/>
                          <a:latin typeface="Times New Roman"/>
                          <a:ea typeface="Times New Roman"/>
                        </a:rPr>
                        <a:t>Sıra No.</a:t>
                      </a:r>
                      <a:endParaRPr lang="tr-T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800" b="1">
                          <a:effectLst/>
                          <a:latin typeface="Times New Roman"/>
                          <a:ea typeface="Times New Roman"/>
                        </a:rPr>
                        <a:t>Süreç No.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/>
                      <a:r>
                        <a:rPr lang="tr-TR" sz="8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800" b="1">
                          <a:effectLst/>
                          <a:latin typeface="Times New Roman"/>
                          <a:ea typeface="Times New Roman"/>
                        </a:rPr>
                        <a:t>Stratejik Amaç Hedef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000" b="1">
                          <a:effectLst/>
                          <a:latin typeface="Times New Roman"/>
                          <a:ea typeface="Times New Roman"/>
                        </a:rPr>
                        <a:t>Risk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000" b="1" dirty="0">
                          <a:effectLst/>
                          <a:latin typeface="Times New Roman"/>
                          <a:ea typeface="Times New Roman"/>
                        </a:rPr>
                        <a:t>Riski ortaya çıkartan sebepler</a:t>
                      </a:r>
                      <a:endParaRPr lang="tr-T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000" b="1">
                          <a:effectLst/>
                          <a:latin typeface="Times New Roman"/>
                          <a:ea typeface="Times New Roman"/>
                        </a:rPr>
                        <a:t>ETKİ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000" b="1" dirty="0">
                          <a:effectLst/>
                          <a:latin typeface="Times New Roman"/>
                          <a:ea typeface="Times New Roman"/>
                        </a:rPr>
                        <a:t>İHTİMAL</a:t>
                      </a:r>
                      <a:endParaRPr lang="tr-T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000" b="1" dirty="0">
                          <a:effectLst/>
                          <a:latin typeface="Times New Roman"/>
                          <a:ea typeface="Times New Roman"/>
                        </a:rPr>
                        <a:t>Mevcut Durum</a:t>
                      </a:r>
                      <a:endParaRPr lang="tr-T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b="1" dirty="0">
                          <a:effectLst/>
                          <a:latin typeface="Times New Roman"/>
                          <a:ea typeface="Times New Roman"/>
                        </a:rPr>
                        <a:t>Önerilen Yeni-Ek Kontrol Faaliyetleri</a:t>
                      </a:r>
                      <a:endParaRPr lang="tr-T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32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0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5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23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360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r-TR" sz="10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tr-T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Rectangle 2">
            <a:extLst>
              <a:ext uri="{FF2B5EF4-FFF2-40B4-BE49-F238E27FC236}">
                <a16:creationId xmlns:a16="http://schemas.microsoft.com/office/drawing/2014/main" id="{BBA3C6EB-1E33-4D1D-BB62-67F7FF9BDA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4055" y="2393264"/>
            <a:ext cx="864541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RİSK TESPİT FORMU</a:t>
            </a:r>
            <a:endParaRPr kumimoji="0" lang="tr-TR" altLang="tr-TR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(Ek-1)          </a:t>
            </a:r>
            <a:endParaRPr kumimoji="0" lang="tr-TR" altLang="tr-TR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						…/…/20..</a:t>
            </a: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2169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İçerik Yer Tutucusu 4">
            <a:extLst>
              <a:ext uri="{FF2B5EF4-FFF2-40B4-BE49-F238E27FC236}">
                <a16:creationId xmlns:a16="http://schemas.microsoft.com/office/drawing/2014/main" id="{D428725F-4C9F-4D99-86D8-3CC1BF8050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308"/>
          <a:stretch/>
        </p:blipFill>
        <p:spPr>
          <a:xfrm>
            <a:off x="0" y="0"/>
            <a:ext cx="12192000" cy="6356838"/>
          </a:xfrm>
          <a:prstGeom prst="rect">
            <a:avLst/>
          </a:prstGeom>
        </p:spPr>
      </p:pic>
      <p:sp>
        <p:nvSpPr>
          <p:cNvPr id="12" name="Unvan 1">
            <a:extLst>
              <a:ext uri="{FF2B5EF4-FFF2-40B4-BE49-F238E27FC236}">
                <a16:creationId xmlns:a16="http://schemas.microsoft.com/office/drawing/2014/main" id="{DDEE6249-D533-430E-A1BB-426607129D9D}"/>
              </a:ext>
            </a:extLst>
          </p:cNvPr>
          <p:cNvSpPr txBox="1">
            <a:spLocks/>
          </p:cNvSpPr>
          <p:nvPr/>
        </p:nvSpPr>
        <p:spPr>
          <a:xfrm>
            <a:off x="-8795" y="1420146"/>
            <a:ext cx="12191999" cy="546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800" b="1" dirty="0">
                <a:solidFill>
                  <a:schemeClr val="bg2">
                    <a:lumMod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	</a:t>
            </a:r>
            <a:r>
              <a:rPr lang="tr-T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PUKÖ DÖNGÜSÜ</a:t>
            </a:r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BC705FEA-4F2A-40FB-B396-8DF9F633F475}"/>
              </a:ext>
            </a:extLst>
          </p:cNvPr>
          <p:cNvCxnSpPr>
            <a:cxnSpLocks/>
          </p:cNvCxnSpPr>
          <p:nvPr/>
        </p:nvCxnSpPr>
        <p:spPr>
          <a:xfrm>
            <a:off x="852055" y="1958253"/>
            <a:ext cx="2772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A580AC-0B36-43E6-829E-BFC25A72D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FAB5-A7FD-1449-A894-0CD1DD47C74C}" type="slidenum">
              <a:rPr lang="tr-TR" smtClean="0"/>
              <a:t>12</a:t>
            </a:fld>
            <a:endParaRPr lang="tr-TR"/>
          </a:p>
        </p:txBody>
      </p:sp>
      <p:graphicFrame>
        <p:nvGraphicFramePr>
          <p:cNvPr id="2" name="Diyagram 1">
            <a:extLst>
              <a:ext uri="{FF2B5EF4-FFF2-40B4-BE49-F238E27FC236}">
                <a16:creationId xmlns:a16="http://schemas.microsoft.com/office/drawing/2014/main" id="{5E6AAA3D-40C8-4DE8-A148-AFA7642837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55954721"/>
              </p:ext>
            </p:extLst>
          </p:nvPr>
        </p:nvGraphicFramePr>
        <p:xfrm>
          <a:off x="944655" y="1841162"/>
          <a:ext cx="7326009" cy="46402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Metin kutusu 12">
            <a:extLst>
              <a:ext uri="{FF2B5EF4-FFF2-40B4-BE49-F238E27FC236}">
                <a16:creationId xmlns:a16="http://schemas.microsoft.com/office/drawing/2014/main" id="{B938EDC6-8E31-4FA5-96D7-899F31384E3A}"/>
              </a:ext>
            </a:extLst>
          </p:cNvPr>
          <p:cNvSpPr txBox="1"/>
          <p:nvPr/>
        </p:nvSpPr>
        <p:spPr>
          <a:xfrm>
            <a:off x="7587577" y="3899688"/>
            <a:ext cx="36774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tr-TR" alt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Sürekli iyileştirme organizasyonun değişmeyen hedefi olmalıdır. </a:t>
            </a:r>
          </a:p>
        </p:txBody>
      </p:sp>
      <p:pic>
        <p:nvPicPr>
          <p:cNvPr id="15" name="Grafik 14" descr="Onay işareti düz dolguyla">
            <a:extLst>
              <a:ext uri="{FF2B5EF4-FFF2-40B4-BE49-F238E27FC236}">
                <a16:creationId xmlns:a16="http://schemas.microsoft.com/office/drawing/2014/main" id="{09E3688C-5CAB-4EA3-87CB-947B64F215D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793465" y="370409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9688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İçerik Yer Tutucusu 4">
            <a:extLst>
              <a:ext uri="{FF2B5EF4-FFF2-40B4-BE49-F238E27FC236}">
                <a16:creationId xmlns:a16="http://schemas.microsoft.com/office/drawing/2014/main" id="{D428725F-4C9F-4D99-86D8-3CC1BF8050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308"/>
          <a:stretch/>
        </p:blipFill>
        <p:spPr>
          <a:xfrm>
            <a:off x="0" y="0"/>
            <a:ext cx="12192000" cy="6356838"/>
          </a:xfrm>
          <a:prstGeom prst="rect">
            <a:avLst/>
          </a:prstGeom>
        </p:spPr>
      </p:pic>
      <p:sp>
        <p:nvSpPr>
          <p:cNvPr id="12" name="Unvan 1">
            <a:extLst>
              <a:ext uri="{FF2B5EF4-FFF2-40B4-BE49-F238E27FC236}">
                <a16:creationId xmlns:a16="http://schemas.microsoft.com/office/drawing/2014/main" id="{DDEE6249-D533-430E-A1BB-426607129D9D}"/>
              </a:ext>
            </a:extLst>
          </p:cNvPr>
          <p:cNvSpPr txBox="1">
            <a:spLocks/>
          </p:cNvSpPr>
          <p:nvPr/>
        </p:nvSpPr>
        <p:spPr>
          <a:xfrm>
            <a:off x="-8795" y="1420146"/>
            <a:ext cx="12191999" cy="546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800" b="1" dirty="0">
                <a:solidFill>
                  <a:schemeClr val="bg2">
                    <a:lumMod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	</a:t>
            </a:r>
            <a:r>
              <a:rPr lang="tr-T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Planla- Uygula- Kontrol Et- Önlem Al</a:t>
            </a:r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BC705FEA-4F2A-40FB-B396-8DF9F633F475}"/>
              </a:ext>
            </a:extLst>
          </p:cNvPr>
          <p:cNvCxnSpPr>
            <a:cxnSpLocks/>
          </p:cNvCxnSpPr>
          <p:nvPr/>
        </p:nvCxnSpPr>
        <p:spPr>
          <a:xfrm>
            <a:off x="852055" y="1958253"/>
            <a:ext cx="5796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A580AC-0B36-43E6-829E-BFC25A72D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FAB5-A7FD-1449-A894-0CD1DD47C74C}" type="slidenum">
              <a:rPr lang="tr-TR" smtClean="0"/>
              <a:t>13</a:t>
            </a:fld>
            <a:endParaRPr lang="tr-TR"/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DFCA8CAA-F5AF-4D0A-A4DE-4FB5AFAA68C7}"/>
              </a:ext>
            </a:extLst>
          </p:cNvPr>
          <p:cNvSpPr txBox="1"/>
          <p:nvPr/>
        </p:nvSpPr>
        <p:spPr>
          <a:xfrm>
            <a:off x="403698" y="2658246"/>
            <a:ext cx="5692302" cy="37993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3050">
              <a:lnSpc>
                <a:spcPct val="150000"/>
              </a:lnSpc>
              <a:spcAft>
                <a:spcPts val="300"/>
              </a:spcAft>
              <a:defRPr/>
            </a:pPr>
            <a:endParaRPr lang="tr-TR" sz="1400" dirty="0">
              <a:solidFill>
                <a:schemeClr val="tx1">
                  <a:lumMod val="85000"/>
                  <a:lumOff val="1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73050">
              <a:lnSpc>
                <a:spcPct val="150000"/>
              </a:lnSpc>
              <a:spcAft>
                <a:spcPts val="300"/>
              </a:spcAft>
              <a:defRPr/>
            </a:pPr>
            <a:r>
              <a:rPr lang="tr-TR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Planla: </a:t>
            </a: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Kuruluşun stratejisi ve performans ölçütleri ile uyumlu sonuçların ortaya çıkması için gerekli;</a:t>
            </a:r>
          </a:p>
          <a:p>
            <a:pPr marL="273050">
              <a:lnSpc>
                <a:spcPct val="150000"/>
              </a:lnSpc>
              <a:spcAft>
                <a:spcPts val="300"/>
              </a:spcAft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Objektif hedefleri;</a:t>
            </a:r>
          </a:p>
          <a:p>
            <a:pPr marL="273050">
              <a:lnSpc>
                <a:spcPct val="150000"/>
              </a:lnSpc>
              <a:spcAft>
                <a:spcPts val="300"/>
              </a:spcAft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Süreçleri oluştur. </a:t>
            </a:r>
          </a:p>
          <a:p>
            <a:pPr marL="273050">
              <a:lnSpc>
                <a:spcPct val="150000"/>
              </a:lnSpc>
              <a:spcAft>
                <a:spcPts val="300"/>
              </a:spcAft>
              <a:defRPr/>
            </a:pPr>
            <a:endParaRPr lang="tr-TR" sz="1400" dirty="0">
              <a:solidFill>
                <a:schemeClr val="tx1">
                  <a:lumMod val="85000"/>
                  <a:lumOff val="1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73050">
              <a:lnSpc>
                <a:spcPct val="150000"/>
              </a:lnSpc>
              <a:spcAft>
                <a:spcPts val="300"/>
              </a:spcAft>
              <a:defRPr/>
            </a:pPr>
            <a:r>
              <a:rPr lang="tr-TR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Süreç oluşturma: </a:t>
            </a: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Sürecin iş akışını oluşturma (süreç iş akışı, yönetmelikler ve uygulama esasları, yönergeler), Kaynakları (öğretim üyesi nitelikleri, kullanılan donanım ve yazılımlar) elde etme, öğretim yöntemleri, performans izleme ve raporlama yöntemleri belirleme.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0BDDB206-8DE3-4A39-BBE8-64D561ADBECA}"/>
              </a:ext>
            </a:extLst>
          </p:cNvPr>
          <p:cNvSpPr txBox="1"/>
          <p:nvPr/>
        </p:nvSpPr>
        <p:spPr>
          <a:xfrm>
            <a:off x="6254885" y="2985970"/>
            <a:ext cx="4892202" cy="25494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3050" indent="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None/>
              <a:defRPr/>
            </a:pPr>
            <a:r>
              <a:rPr lang="tr-TR" altLang="tr-TR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Uygula: </a:t>
            </a:r>
            <a:r>
              <a:rPr lang="tr-TR" alt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Süreçleri uygula.</a:t>
            </a:r>
          </a:p>
          <a:p>
            <a:pPr marL="273050" indent="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None/>
              <a:defRPr/>
            </a:pPr>
            <a:endParaRPr lang="tr-TR" altLang="tr-TR" sz="1400" b="1" dirty="0">
              <a:solidFill>
                <a:schemeClr val="tx1">
                  <a:lumMod val="85000"/>
                  <a:lumOff val="1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73050" indent="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None/>
              <a:defRPr/>
            </a:pPr>
            <a:r>
              <a:rPr lang="tr-TR" altLang="tr-TR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Kontrol Et: </a:t>
            </a:r>
            <a:r>
              <a:rPr lang="tr-TR" alt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Süreçlerin performansını izle, ölç ve sonuçları rapor et.</a:t>
            </a:r>
          </a:p>
          <a:p>
            <a:pPr marL="273050" indent="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None/>
              <a:defRPr/>
            </a:pPr>
            <a:endParaRPr lang="tr-TR" altLang="tr-TR" sz="1400" b="1" dirty="0">
              <a:solidFill>
                <a:schemeClr val="tx1">
                  <a:lumMod val="85000"/>
                  <a:lumOff val="1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73050" indent="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None/>
              <a:defRPr/>
            </a:pPr>
            <a:r>
              <a:rPr lang="tr-TR" altLang="tr-TR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Önlem Al: </a:t>
            </a:r>
            <a:r>
              <a:rPr lang="tr-TR" alt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Süreç performansını sürekli iyileştirmek için faaliyetler başlat</a:t>
            </a:r>
            <a:r>
              <a:rPr lang="tr-TR" altLang="tr-TR" sz="18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CB0D4422-BB76-4108-89BF-F019B98E47F8}"/>
              </a:ext>
            </a:extLst>
          </p:cNvPr>
          <p:cNvSpPr txBox="1"/>
          <p:nvPr/>
        </p:nvSpPr>
        <p:spPr>
          <a:xfrm>
            <a:off x="485583" y="2128600"/>
            <a:ext cx="11215048" cy="3753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3050">
              <a:lnSpc>
                <a:spcPct val="150000"/>
              </a:lnSpc>
              <a:spcAft>
                <a:spcPts val="300"/>
              </a:spcAft>
              <a:defRPr/>
            </a:pPr>
            <a:r>
              <a:rPr lang="tr-TR" sz="1400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Planla- Uygula- Kontrol Et- Önlem Al olarak bilinen PUKÖ metodolojisi, bütün süreçlere uygulanabilir</a:t>
            </a:r>
            <a:r>
              <a:rPr lang="tr-TR" sz="1400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675492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İçerik Yer Tutucusu 4">
            <a:extLst>
              <a:ext uri="{FF2B5EF4-FFF2-40B4-BE49-F238E27FC236}">
                <a16:creationId xmlns:a16="http://schemas.microsoft.com/office/drawing/2014/main" id="{D428725F-4C9F-4D99-86D8-3CC1BF8050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308"/>
          <a:stretch/>
        </p:blipFill>
        <p:spPr>
          <a:xfrm>
            <a:off x="0" y="0"/>
            <a:ext cx="12192000" cy="6356838"/>
          </a:xfrm>
          <a:prstGeom prst="rect">
            <a:avLst/>
          </a:prstGeom>
        </p:spPr>
      </p:pic>
      <p:sp>
        <p:nvSpPr>
          <p:cNvPr id="12" name="Unvan 1">
            <a:extLst>
              <a:ext uri="{FF2B5EF4-FFF2-40B4-BE49-F238E27FC236}">
                <a16:creationId xmlns:a16="http://schemas.microsoft.com/office/drawing/2014/main" id="{DDEE6249-D533-430E-A1BB-426607129D9D}"/>
              </a:ext>
            </a:extLst>
          </p:cNvPr>
          <p:cNvSpPr txBox="1">
            <a:spLocks/>
          </p:cNvSpPr>
          <p:nvPr/>
        </p:nvSpPr>
        <p:spPr>
          <a:xfrm>
            <a:off x="-8795" y="1420146"/>
            <a:ext cx="12191999" cy="546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800" b="1" dirty="0">
                <a:solidFill>
                  <a:schemeClr val="bg2">
                    <a:lumMod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	</a:t>
            </a:r>
            <a:r>
              <a:rPr lang="tr-T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Süreçlerin İyileştirilmesi</a:t>
            </a:r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BC705FEA-4F2A-40FB-B396-8DF9F633F475}"/>
              </a:ext>
            </a:extLst>
          </p:cNvPr>
          <p:cNvCxnSpPr>
            <a:cxnSpLocks/>
          </p:cNvCxnSpPr>
          <p:nvPr/>
        </p:nvCxnSpPr>
        <p:spPr>
          <a:xfrm>
            <a:off x="852055" y="1958253"/>
            <a:ext cx="536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A580AC-0B36-43E6-829E-BFC25A72D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FAB5-A7FD-1449-A894-0CD1DD47C74C}" type="slidenum">
              <a:rPr lang="tr-TR" smtClean="0"/>
              <a:t>14</a:t>
            </a:fld>
            <a:endParaRPr lang="tr-TR"/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A34916B7-A1BB-4013-9349-1D3696B4339C}"/>
              </a:ext>
            </a:extLst>
          </p:cNvPr>
          <p:cNvSpPr txBox="1"/>
          <p:nvPr/>
        </p:nvSpPr>
        <p:spPr>
          <a:xfrm>
            <a:off x="948446" y="2504353"/>
            <a:ext cx="6099242" cy="21835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3050" indent="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None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Süreçler sürekli izlenmeli ve iyileştirmelidir.</a:t>
            </a:r>
          </a:p>
          <a:p>
            <a:pPr marL="27305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defRPr/>
            </a:pPr>
            <a:endParaRPr lang="tr-TR" sz="1400" dirty="0">
              <a:solidFill>
                <a:schemeClr val="tx1">
                  <a:lumMod val="85000"/>
                  <a:lumOff val="1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73050" indent="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None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Çünkü;</a:t>
            </a:r>
          </a:p>
          <a:p>
            <a:pPr marL="622300" indent="96838" defTabSz="180975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		Beklentiler değişir,</a:t>
            </a:r>
          </a:p>
          <a:p>
            <a:pPr marL="622300" indent="96838" defTabSz="180975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		Yeni teknolojik imkanlar çıkar,</a:t>
            </a:r>
          </a:p>
          <a:p>
            <a:pPr marL="622300" indent="96838" defTabSz="180975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		Her şey her zaman daha da iyi yapılabilir.</a:t>
            </a:r>
          </a:p>
        </p:txBody>
      </p:sp>
    </p:spTree>
    <p:extLst>
      <p:ext uri="{BB962C8B-B14F-4D97-AF65-F5344CB8AC3E}">
        <p14:creationId xmlns:p14="http://schemas.microsoft.com/office/powerpoint/2010/main" val="2207511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İçerik Yer Tutucusu 4">
            <a:extLst>
              <a:ext uri="{FF2B5EF4-FFF2-40B4-BE49-F238E27FC236}">
                <a16:creationId xmlns:a16="http://schemas.microsoft.com/office/drawing/2014/main" id="{D428725F-4C9F-4D99-86D8-3CC1BF8050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308"/>
          <a:stretch/>
        </p:blipFill>
        <p:spPr>
          <a:xfrm>
            <a:off x="0" y="0"/>
            <a:ext cx="12192000" cy="6356838"/>
          </a:xfrm>
          <a:prstGeom prst="rect">
            <a:avLst/>
          </a:prstGeom>
        </p:spPr>
      </p:pic>
      <p:sp>
        <p:nvSpPr>
          <p:cNvPr id="12" name="Unvan 1">
            <a:extLst>
              <a:ext uri="{FF2B5EF4-FFF2-40B4-BE49-F238E27FC236}">
                <a16:creationId xmlns:a16="http://schemas.microsoft.com/office/drawing/2014/main" id="{DDEE6249-D533-430E-A1BB-426607129D9D}"/>
              </a:ext>
            </a:extLst>
          </p:cNvPr>
          <p:cNvSpPr txBox="1">
            <a:spLocks/>
          </p:cNvSpPr>
          <p:nvPr/>
        </p:nvSpPr>
        <p:spPr>
          <a:xfrm>
            <a:off x="-8795" y="1420146"/>
            <a:ext cx="12191999" cy="546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800" b="1" dirty="0">
                <a:solidFill>
                  <a:schemeClr val="bg2">
                    <a:lumMod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	</a:t>
            </a:r>
            <a:r>
              <a:rPr lang="tr-T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Süreçlerin İyileştirme İlkeleri</a:t>
            </a:r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BC705FEA-4F2A-40FB-B396-8DF9F633F475}"/>
              </a:ext>
            </a:extLst>
          </p:cNvPr>
          <p:cNvCxnSpPr>
            <a:cxnSpLocks/>
          </p:cNvCxnSpPr>
          <p:nvPr/>
        </p:nvCxnSpPr>
        <p:spPr>
          <a:xfrm>
            <a:off x="852055" y="1958253"/>
            <a:ext cx="536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A580AC-0B36-43E6-829E-BFC25A72D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FAB5-A7FD-1449-A894-0CD1DD47C74C}" type="slidenum">
              <a:rPr lang="tr-TR" smtClean="0"/>
              <a:t>15</a:t>
            </a:fld>
            <a:endParaRPr lang="tr-TR"/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A34916B7-A1BB-4013-9349-1D3696B4339C}"/>
              </a:ext>
            </a:extLst>
          </p:cNvPr>
          <p:cNvSpPr txBox="1"/>
          <p:nvPr/>
        </p:nvSpPr>
        <p:spPr>
          <a:xfrm>
            <a:off x="948446" y="2504353"/>
            <a:ext cx="6099242" cy="24548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3050" indent="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None/>
              <a:defRPr/>
            </a:pPr>
            <a:r>
              <a:rPr lang="tr-T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Sadeleştirme, basitleştirme ve standartlaştırma,</a:t>
            </a:r>
          </a:p>
          <a:p>
            <a:pPr marL="273050" indent="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None/>
              <a:defRPr/>
            </a:pPr>
            <a:r>
              <a:rPr lang="tr-T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Katma değeri olmayan adımların kaldırılması,</a:t>
            </a:r>
          </a:p>
          <a:p>
            <a:pPr marL="273050" indent="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None/>
              <a:defRPr/>
            </a:pPr>
            <a:r>
              <a:rPr lang="tr-T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Tekrar eden faaliyetlerin ortadan kaldırılması,</a:t>
            </a:r>
          </a:p>
          <a:p>
            <a:pPr marL="273050" indent="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None/>
              <a:defRPr/>
            </a:pPr>
            <a:r>
              <a:rPr lang="tr-T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Hata önleyici sistemlerin kullanılması,</a:t>
            </a:r>
          </a:p>
          <a:p>
            <a:pPr marL="273050" indent="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None/>
              <a:defRPr/>
            </a:pPr>
            <a:r>
              <a:rPr lang="tr-T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Yeterli sayıda ve etkin personel kullanımı,</a:t>
            </a:r>
          </a:p>
          <a:p>
            <a:pPr marL="273050" indent="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None/>
              <a:defRPr/>
            </a:pPr>
            <a:r>
              <a:rPr lang="tr-T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Teknoloji kullanımı (otomasyon, bilgisayar programları vb.)</a:t>
            </a:r>
            <a:endParaRPr lang="tr-TR" sz="1400" dirty="0">
              <a:solidFill>
                <a:schemeClr val="tx1">
                  <a:lumMod val="85000"/>
                  <a:lumOff val="1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6172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İçerik Yer Tutucusu 4">
            <a:extLst>
              <a:ext uri="{FF2B5EF4-FFF2-40B4-BE49-F238E27FC236}">
                <a16:creationId xmlns:a16="http://schemas.microsoft.com/office/drawing/2014/main" id="{D428725F-4C9F-4D99-86D8-3CC1BF8050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308"/>
          <a:stretch/>
        </p:blipFill>
        <p:spPr>
          <a:xfrm>
            <a:off x="0" y="0"/>
            <a:ext cx="12192000" cy="6356838"/>
          </a:xfrm>
          <a:prstGeom prst="rect">
            <a:avLst/>
          </a:prstGeom>
        </p:spPr>
      </p:pic>
      <p:sp>
        <p:nvSpPr>
          <p:cNvPr id="12" name="Unvan 1">
            <a:extLst>
              <a:ext uri="{FF2B5EF4-FFF2-40B4-BE49-F238E27FC236}">
                <a16:creationId xmlns:a16="http://schemas.microsoft.com/office/drawing/2014/main" id="{DDEE6249-D533-430E-A1BB-426607129D9D}"/>
              </a:ext>
            </a:extLst>
          </p:cNvPr>
          <p:cNvSpPr txBox="1">
            <a:spLocks/>
          </p:cNvSpPr>
          <p:nvPr/>
        </p:nvSpPr>
        <p:spPr>
          <a:xfrm>
            <a:off x="-8795" y="1420146"/>
            <a:ext cx="12191999" cy="546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800" b="1" dirty="0">
                <a:solidFill>
                  <a:schemeClr val="bg2">
                    <a:lumMod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	</a:t>
            </a:r>
            <a:r>
              <a:rPr lang="tr-T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Süreçlerin Çıkarılmasının Faydaları</a:t>
            </a:r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BC705FEA-4F2A-40FB-B396-8DF9F633F475}"/>
              </a:ext>
            </a:extLst>
          </p:cNvPr>
          <p:cNvCxnSpPr>
            <a:cxnSpLocks/>
          </p:cNvCxnSpPr>
          <p:nvPr/>
        </p:nvCxnSpPr>
        <p:spPr>
          <a:xfrm>
            <a:off x="852055" y="1958253"/>
            <a:ext cx="536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A580AC-0B36-43E6-829E-BFC25A72D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FAB5-A7FD-1449-A894-0CD1DD47C74C}" type="slidenum">
              <a:rPr lang="tr-TR" smtClean="0"/>
              <a:t>16</a:t>
            </a:fld>
            <a:endParaRPr lang="tr-TR"/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A34916B7-A1BB-4013-9349-1D3696B4339C}"/>
              </a:ext>
            </a:extLst>
          </p:cNvPr>
          <p:cNvSpPr txBox="1"/>
          <p:nvPr/>
        </p:nvSpPr>
        <p:spPr>
          <a:xfrm>
            <a:off x="948446" y="2504353"/>
            <a:ext cx="7572984" cy="2862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3050" indent="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None/>
              <a:defRPr/>
            </a:pPr>
            <a:r>
              <a:rPr lang="tr-T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Yapılan iş türleri ve bunların nasıl yapıldığı/yapılması gerektiği  belirlenir.</a:t>
            </a:r>
          </a:p>
          <a:p>
            <a:pPr marL="273050" indent="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None/>
              <a:defRPr/>
            </a:pPr>
            <a:r>
              <a:rPr lang="tr-T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İşin sürece uygunluğunun takibi kolaylaşır. (iç denetim)</a:t>
            </a:r>
          </a:p>
          <a:p>
            <a:pPr marL="273050" indent="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None/>
              <a:defRPr/>
            </a:pPr>
            <a:r>
              <a:rPr lang="tr-T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Mevzuattaki açıklar ortaya çıkar.</a:t>
            </a:r>
          </a:p>
          <a:p>
            <a:pPr marL="273050" indent="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None/>
              <a:defRPr/>
            </a:pPr>
            <a:r>
              <a:rPr lang="tr-T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Yeni atanan personel işleri hızlı bir şekilde öğrenir.</a:t>
            </a:r>
          </a:p>
          <a:p>
            <a:pPr marL="273050" indent="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None/>
              <a:defRPr/>
            </a:pPr>
            <a:r>
              <a:rPr lang="tr-T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Personelin süreçlere bütüncül olarak bakmasını sağlar.</a:t>
            </a:r>
          </a:p>
          <a:p>
            <a:pPr marL="273050" indent="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None/>
              <a:defRPr/>
            </a:pPr>
            <a:r>
              <a:rPr lang="tr-T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Yetki ve sorumluluklar net olarak tanımlanır.</a:t>
            </a:r>
          </a:p>
          <a:p>
            <a:pPr marL="273050" indent="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None/>
              <a:defRPr/>
            </a:pPr>
            <a:r>
              <a:rPr lang="tr-T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Saydamlık ve hesap verilebilirlik sağlanır</a:t>
            </a:r>
            <a:endParaRPr lang="tr-TR" sz="1400" dirty="0">
              <a:solidFill>
                <a:schemeClr val="tx1">
                  <a:lumMod val="85000"/>
                  <a:lumOff val="1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9962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İçerik Yer Tutucusu 4">
            <a:extLst>
              <a:ext uri="{FF2B5EF4-FFF2-40B4-BE49-F238E27FC236}">
                <a16:creationId xmlns:a16="http://schemas.microsoft.com/office/drawing/2014/main" id="{D428725F-4C9F-4D99-86D8-3CC1BF8050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308"/>
          <a:stretch/>
        </p:blipFill>
        <p:spPr>
          <a:xfrm>
            <a:off x="0" y="0"/>
            <a:ext cx="12192000" cy="6356838"/>
          </a:xfrm>
          <a:prstGeom prst="rect">
            <a:avLst/>
          </a:prstGeom>
        </p:spPr>
      </p:pic>
      <p:sp>
        <p:nvSpPr>
          <p:cNvPr id="12" name="Unvan 1">
            <a:extLst>
              <a:ext uri="{FF2B5EF4-FFF2-40B4-BE49-F238E27FC236}">
                <a16:creationId xmlns:a16="http://schemas.microsoft.com/office/drawing/2014/main" id="{DDEE6249-D533-430E-A1BB-426607129D9D}"/>
              </a:ext>
            </a:extLst>
          </p:cNvPr>
          <p:cNvSpPr txBox="1">
            <a:spLocks/>
          </p:cNvSpPr>
          <p:nvPr/>
        </p:nvSpPr>
        <p:spPr>
          <a:xfrm>
            <a:off x="-8795" y="1420146"/>
            <a:ext cx="12191999" cy="546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800" b="1" dirty="0">
                <a:solidFill>
                  <a:schemeClr val="bg2">
                    <a:lumMod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	</a:t>
            </a:r>
            <a:r>
              <a:rPr lang="tr-T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Süreçlerin Çıkarılmasının Faydaları</a:t>
            </a:r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BC705FEA-4F2A-40FB-B396-8DF9F633F475}"/>
              </a:ext>
            </a:extLst>
          </p:cNvPr>
          <p:cNvCxnSpPr>
            <a:cxnSpLocks/>
          </p:cNvCxnSpPr>
          <p:nvPr/>
        </p:nvCxnSpPr>
        <p:spPr>
          <a:xfrm>
            <a:off x="852055" y="1958253"/>
            <a:ext cx="536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A580AC-0B36-43E6-829E-BFC25A72D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FAB5-A7FD-1449-A894-0CD1DD47C74C}" type="slidenum">
              <a:rPr lang="tr-TR" smtClean="0"/>
              <a:t>17</a:t>
            </a:fld>
            <a:endParaRPr lang="tr-TR"/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A34916B7-A1BB-4013-9349-1D3696B4339C}"/>
              </a:ext>
            </a:extLst>
          </p:cNvPr>
          <p:cNvSpPr txBox="1"/>
          <p:nvPr/>
        </p:nvSpPr>
        <p:spPr>
          <a:xfrm>
            <a:off x="471790" y="2490978"/>
            <a:ext cx="5535039" cy="28683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58800" indent="-28575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Yapılan iş türleri ve bunların nasıl yapıldığı/yapılması gerektiği  belirlenir.</a:t>
            </a:r>
          </a:p>
          <a:p>
            <a:pPr marL="558800" indent="-28575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İşin sürece uygunluğunun takibi kolaylaşır. (iç denetim)</a:t>
            </a:r>
          </a:p>
          <a:p>
            <a:pPr marL="558800" indent="-28575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Mevzuattaki açıklar ortaya çıkar.</a:t>
            </a:r>
          </a:p>
          <a:p>
            <a:pPr marL="558800" indent="-28575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Yeni atanan personel işleri hızlı bir şekilde öğrenir.</a:t>
            </a:r>
          </a:p>
          <a:p>
            <a:pPr marL="558800" indent="-28575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Personelin süreçlere bütüncül olarak bakmasını sağlar.</a:t>
            </a:r>
          </a:p>
          <a:p>
            <a:pPr marL="558800" indent="-28575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Yetki ve sorumluluklar net olarak tanımlanır.</a:t>
            </a:r>
          </a:p>
          <a:p>
            <a:pPr marL="558800" indent="-28575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Saydamlık ve hesap verilebilirlik sağlanır</a:t>
            </a:r>
            <a:endParaRPr lang="tr-TR" sz="1200" dirty="0">
              <a:solidFill>
                <a:schemeClr val="tx1">
                  <a:lumMod val="85000"/>
                  <a:lumOff val="1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078C2FBB-31C0-4B00-A747-0097C0BDD10C}"/>
              </a:ext>
            </a:extLst>
          </p:cNvPr>
          <p:cNvSpPr txBox="1"/>
          <p:nvPr/>
        </p:nvSpPr>
        <p:spPr>
          <a:xfrm>
            <a:off x="6006829" y="2496361"/>
            <a:ext cx="6099242" cy="2314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Faaliyetler standartlaştırılır, ortak dil oluşturulur.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Kurumsal kimliğin en önemli ayağı oluşturulur.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Birimler arası koordinasyon eksikliği ve aksaklıklar giderilir.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Kaynaklar ekonomik ve verimli bir şekilde kullanılır.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Değişimlere hızlı bir şekilde uyum sağlanır.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İyileştirmeler ile otomasyona geçiş kolaylaşır.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Riskler tespit edilir, muhtemel hatalar oluşmadan önlenir.</a:t>
            </a:r>
          </a:p>
        </p:txBody>
      </p:sp>
    </p:spTree>
    <p:extLst>
      <p:ext uri="{BB962C8B-B14F-4D97-AF65-F5344CB8AC3E}">
        <p14:creationId xmlns:p14="http://schemas.microsoft.com/office/powerpoint/2010/main" val="10685933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İçerik Yer Tutucusu 4">
            <a:extLst>
              <a:ext uri="{FF2B5EF4-FFF2-40B4-BE49-F238E27FC236}">
                <a16:creationId xmlns:a16="http://schemas.microsoft.com/office/drawing/2014/main" id="{D428725F-4C9F-4D99-86D8-3CC1BF8050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308"/>
          <a:stretch/>
        </p:blipFill>
        <p:spPr>
          <a:xfrm>
            <a:off x="0" y="0"/>
            <a:ext cx="12192000" cy="6356838"/>
          </a:xfrm>
          <a:prstGeom prst="rect">
            <a:avLst/>
          </a:prstGeom>
        </p:spPr>
      </p:pic>
      <p:sp>
        <p:nvSpPr>
          <p:cNvPr id="12" name="Unvan 1">
            <a:extLst>
              <a:ext uri="{FF2B5EF4-FFF2-40B4-BE49-F238E27FC236}">
                <a16:creationId xmlns:a16="http://schemas.microsoft.com/office/drawing/2014/main" id="{DDEE6249-D533-430E-A1BB-426607129D9D}"/>
              </a:ext>
            </a:extLst>
          </p:cNvPr>
          <p:cNvSpPr txBox="1">
            <a:spLocks/>
          </p:cNvSpPr>
          <p:nvPr/>
        </p:nvSpPr>
        <p:spPr>
          <a:xfrm>
            <a:off x="-8795" y="1420146"/>
            <a:ext cx="12191999" cy="546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800" b="1" dirty="0">
                <a:solidFill>
                  <a:schemeClr val="bg2">
                    <a:lumMod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	</a:t>
            </a:r>
            <a:r>
              <a:rPr lang="tr-T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Süreç Yol Haritası</a:t>
            </a:r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BC705FEA-4F2A-40FB-B396-8DF9F633F475}"/>
              </a:ext>
            </a:extLst>
          </p:cNvPr>
          <p:cNvCxnSpPr>
            <a:cxnSpLocks/>
          </p:cNvCxnSpPr>
          <p:nvPr/>
        </p:nvCxnSpPr>
        <p:spPr>
          <a:xfrm>
            <a:off x="852055" y="1958253"/>
            <a:ext cx="284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A580AC-0B36-43E6-829E-BFC25A72D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FAB5-A7FD-1449-A894-0CD1DD47C74C}" type="slidenum">
              <a:rPr lang="tr-TR" smtClean="0"/>
              <a:t>18</a:t>
            </a:fld>
            <a:endParaRPr lang="tr-TR"/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A34916B7-A1BB-4013-9349-1D3696B4339C}"/>
              </a:ext>
            </a:extLst>
          </p:cNvPr>
          <p:cNvSpPr txBox="1"/>
          <p:nvPr/>
        </p:nvSpPr>
        <p:spPr>
          <a:xfrm>
            <a:off x="471790" y="2490978"/>
            <a:ext cx="5535039" cy="2545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58800" indent="-28575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Süreç ekibinin kurulması,</a:t>
            </a:r>
          </a:p>
          <a:p>
            <a:pPr marL="558800" indent="-28575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İlgili mevzuatın taranması,</a:t>
            </a:r>
          </a:p>
          <a:p>
            <a:pPr marL="558800" indent="-28575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Süreç sorumluları ile görüşme,</a:t>
            </a:r>
          </a:p>
          <a:p>
            <a:pPr marL="558800" indent="-28575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Süreç akış şemalarının çizilmesi, </a:t>
            </a:r>
          </a:p>
          <a:p>
            <a:pPr marL="558800" indent="-28575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Risk ve kontrol noktalarının belirlenmesi,</a:t>
            </a:r>
          </a:p>
          <a:p>
            <a:pPr marL="558800" indent="-28575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Performans göstergelerinin belirlenmesi,</a:t>
            </a:r>
          </a:p>
          <a:p>
            <a:pPr marL="558800" indent="-28575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İyileştirme</a:t>
            </a:r>
            <a:endParaRPr lang="tr-TR" sz="1200" dirty="0">
              <a:solidFill>
                <a:schemeClr val="tx1">
                  <a:lumMod val="85000"/>
                  <a:lumOff val="1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296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İçerik Yer Tutucusu 4">
            <a:extLst>
              <a:ext uri="{FF2B5EF4-FFF2-40B4-BE49-F238E27FC236}">
                <a16:creationId xmlns:a16="http://schemas.microsoft.com/office/drawing/2014/main" id="{07F6A1A7-20BD-487E-BC74-9D068F095BA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308"/>
          <a:stretch/>
        </p:blipFill>
        <p:spPr>
          <a:xfrm>
            <a:off x="0" y="0"/>
            <a:ext cx="12192000" cy="6356838"/>
          </a:xfrm>
          <a:prstGeom prst="rect">
            <a:avLst/>
          </a:prstGeom>
        </p:spPr>
      </p:pic>
      <p:sp>
        <p:nvSpPr>
          <p:cNvPr id="12" name="Unvan 1">
            <a:extLst>
              <a:ext uri="{FF2B5EF4-FFF2-40B4-BE49-F238E27FC236}">
                <a16:creationId xmlns:a16="http://schemas.microsoft.com/office/drawing/2014/main" id="{DDEE6249-D533-430E-A1BB-426607129D9D}"/>
              </a:ext>
            </a:extLst>
          </p:cNvPr>
          <p:cNvSpPr txBox="1">
            <a:spLocks/>
          </p:cNvSpPr>
          <p:nvPr/>
        </p:nvSpPr>
        <p:spPr>
          <a:xfrm>
            <a:off x="-8795" y="1420146"/>
            <a:ext cx="12191999" cy="546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800" b="1" dirty="0">
                <a:solidFill>
                  <a:schemeClr val="bg2">
                    <a:lumMod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	</a:t>
            </a:r>
            <a:r>
              <a:rPr lang="tr-T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Süreç Yol Haritamız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A580AC-0B36-43E6-829E-BFC25A72D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09421" y="6345079"/>
            <a:ext cx="2314155" cy="365125"/>
          </a:xfrm>
        </p:spPr>
        <p:txBody>
          <a:bodyPr/>
          <a:lstStyle/>
          <a:p>
            <a:fld id="{8D5FFAB5-A7FD-1449-A894-0CD1DD47C74C}" type="slidenum">
              <a:rPr lang="tr-TR" smtClean="0"/>
              <a:t>19</a:t>
            </a:fld>
            <a:endParaRPr lang="tr-TR" dirty="0"/>
          </a:p>
        </p:txBody>
      </p:sp>
      <p:sp>
        <p:nvSpPr>
          <p:cNvPr id="8" name="7 Oval">
            <a:extLst>
              <a:ext uri="{FF2B5EF4-FFF2-40B4-BE49-F238E27FC236}">
                <a16:creationId xmlns:a16="http://schemas.microsoft.com/office/drawing/2014/main" id="{544C0117-BB50-4937-B61F-34479A286251}"/>
              </a:ext>
            </a:extLst>
          </p:cNvPr>
          <p:cNvSpPr/>
          <p:nvPr/>
        </p:nvSpPr>
        <p:spPr>
          <a:xfrm>
            <a:off x="3960045" y="1951976"/>
            <a:ext cx="4041321" cy="641553"/>
          </a:xfrm>
          <a:prstGeom prst="ellipse">
            <a:avLst/>
          </a:prstGeom>
          <a:solidFill>
            <a:srgbClr val="728653"/>
          </a:solidFill>
          <a:ln w="15875" cap="rnd" cmpd="sng" algn="ctr">
            <a:solidFill>
              <a:srgbClr val="A5301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400" kern="0" dirty="0">
                <a:solidFill>
                  <a:prstClr val="white"/>
                </a:solidFill>
              </a:rPr>
              <a:t>Bakanlığımız teşkilat ve görev analizinin yapılması</a:t>
            </a:r>
          </a:p>
        </p:txBody>
      </p:sp>
      <p:sp>
        <p:nvSpPr>
          <p:cNvPr id="9" name="6 Dikdörtgen">
            <a:extLst>
              <a:ext uri="{FF2B5EF4-FFF2-40B4-BE49-F238E27FC236}">
                <a16:creationId xmlns:a16="http://schemas.microsoft.com/office/drawing/2014/main" id="{92CBF4BC-211B-4C81-B7E2-F6ADC54DB375}"/>
              </a:ext>
            </a:extLst>
          </p:cNvPr>
          <p:cNvSpPr/>
          <p:nvPr/>
        </p:nvSpPr>
        <p:spPr>
          <a:xfrm>
            <a:off x="3396667" y="2917703"/>
            <a:ext cx="5168075" cy="360620"/>
          </a:xfrm>
          <a:prstGeom prst="rect">
            <a:avLst/>
          </a:prstGeom>
          <a:solidFill>
            <a:srgbClr val="728653"/>
          </a:solidFill>
          <a:ln w="15875" cap="rnd" cmpd="sng" algn="ctr">
            <a:solidFill>
              <a:srgbClr val="A5301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tr-TR" sz="1400" kern="0" dirty="0">
                <a:solidFill>
                  <a:prstClr val="white"/>
                </a:solidFill>
              </a:rPr>
              <a:t>Mevzuatın gözden geçirilerek organizasyon yapısının uyarlanması </a:t>
            </a: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FB2A61DA-9835-4F50-A69D-707F59B7CAE9}"/>
              </a:ext>
            </a:extLst>
          </p:cNvPr>
          <p:cNvSpPr txBox="1"/>
          <p:nvPr/>
        </p:nvSpPr>
        <p:spPr>
          <a:xfrm>
            <a:off x="9189972" y="2867180"/>
            <a:ext cx="1879821" cy="461665"/>
          </a:xfrm>
          <a:prstGeom prst="rect">
            <a:avLst/>
          </a:prstGeom>
          <a:solidFill>
            <a:srgbClr val="9F8351">
              <a:lumMod val="20000"/>
              <a:lumOff val="80000"/>
            </a:srgbClr>
          </a:solidFill>
          <a:ln>
            <a:solidFill>
              <a:srgbClr val="A5301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</a:rPr>
              <a:t>Hukuk Hizmetleri</a:t>
            </a:r>
            <a:br>
              <a:rPr kumimoji="0" lang="tr-T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</a:rPr>
            </a:br>
            <a:r>
              <a:rPr kumimoji="0" lang="tr-T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</a:rPr>
              <a:t> Genel Müdürlüğü</a:t>
            </a:r>
          </a:p>
        </p:txBody>
      </p:sp>
      <p:sp>
        <p:nvSpPr>
          <p:cNvPr id="15" name="8 Dikdörtgen">
            <a:extLst>
              <a:ext uri="{FF2B5EF4-FFF2-40B4-BE49-F238E27FC236}">
                <a16:creationId xmlns:a16="http://schemas.microsoft.com/office/drawing/2014/main" id="{9008DD73-5558-44D9-8C56-2867A5558E70}"/>
              </a:ext>
            </a:extLst>
          </p:cNvPr>
          <p:cNvSpPr/>
          <p:nvPr/>
        </p:nvSpPr>
        <p:spPr>
          <a:xfrm>
            <a:off x="2622706" y="3556162"/>
            <a:ext cx="2967717" cy="360620"/>
          </a:xfrm>
          <a:prstGeom prst="rect">
            <a:avLst/>
          </a:prstGeom>
          <a:solidFill>
            <a:srgbClr val="728653"/>
          </a:solidFill>
          <a:ln w="15875" cap="rnd" cmpd="sng" algn="ctr">
            <a:solidFill>
              <a:srgbClr val="A5301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tr-TR" sz="1400" kern="0" dirty="0">
                <a:solidFill>
                  <a:prstClr val="white"/>
                </a:solidFill>
              </a:rPr>
              <a:t>Süreçlerin çıkarılması</a:t>
            </a:r>
          </a:p>
        </p:txBody>
      </p:sp>
      <p:sp>
        <p:nvSpPr>
          <p:cNvPr id="16" name="8 Dikdörtgen">
            <a:extLst>
              <a:ext uri="{FF2B5EF4-FFF2-40B4-BE49-F238E27FC236}">
                <a16:creationId xmlns:a16="http://schemas.microsoft.com/office/drawing/2014/main" id="{A63AA2E0-38E2-49B1-A894-4C300A60BC63}"/>
              </a:ext>
            </a:extLst>
          </p:cNvPr>
          <p:cNvSpPr/>
          <p:nvPr/>
        </p:nvSpPr>
        <p:spPr>
          <a:xfrm>
            <a:off x="6314197" y="3556162"/>
            <a:ext cx="3004046" cy="346971"/>
          </a:xfrm>
          <a:prstGeom prst="rect">
            <a:avLst/>
          </a:prstGeom>
          <a:solidFill>
            <a:srgbClr val="728653"/>
          </a:solidFill>
          <a:ln w="15875" cap="rnd" cmpd="sng" algn="ctr">
            <a:solidFill>
              <a:srgbClr val="A5301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400" kern="0" dirty="0">
                <a:solidFill>
                  <a:prstClr val="white"/>
                </a:solidFill>
              </a:rPr>
              <a:t>Risklerin Tespit Edilmesi</a:t>
            </a:r>
          </a:p>
        </p:txBody>
      </p:sp>
      <p:sp>
        <p:nvSpPr>
          <p:cNvPr id="17" name="12 Dikdörtgen">
            <a:extLst>
              <a:ext uri="{FF2B5EF4-FFF2-40B4-BE49-F238E27FC236}">
                <a16:creationId xmlns:a16="http://schemas.microsoft.com/office/drawing/2014/main" id="{194E6974-0B43-4F8D-96E7-60EE569B8C3A}"/>
              </a:ext>
            </a:extLst>
          </p:cNvPr>
          <p:cNvSpPr/>
          <p:nvPr/>
        </p:nvSpPr>
        <p:spPr>
          <a:xfrm>
            <a:off x="4336235" y="4244740"/>
            <a:ext cx="3166527" cy="366605"/>
          </a:xfrm>
          <a:prstGeom prst="rect">
            <a:avLst/>
          </a:prstGeom>
          <a:solidFill>
            <a:srgbClr val="728653"/>
          </a:solidFill>
          <a:ln w="15875" cap="rnd" cmpd="sng" algn="ctr">
            <a:solidFill>
              <a:srgbClr val="A5301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400" kern="0" dirty="0">
                <a:solidFill>
                  <a:prstClr val="white"/>
                </a:solidFill>
              </a:rPr>
              <a:t>İyileştirmelerin yapılması</a:t>
            </a:r>
          </a:p>
        </p:txBody>
      </p:sp>
      <p:sp>
        <p:nvSpPr>
          <p:cNvPr id="19" name="8 Dikdörtgen">
            <a:extLst>
              <a:ext uri="{FF2B5EF4-FFF2-40B4-BE49-F238E27FC236}">
                <a16:creationId xmlns:a16="http://schemas.microsoft.com/office/drawing/2014/main" id="{F47AD2DA-ADB0-40F3-88F0-673EEC1D5DD1}"/>
              </a:ext>
            </a:extLst>
          </p:cNvPr>
          <p:cNvSpPr/>
          <p:nvPr/>
        </p:nvSpPr>
        <p:spPr>
          <a:xfrm>
            <a:off x="2719979" y="5015405"/>
            <a:ext cx="6265992" cy="1222004"/>
          </a:xfrm>
          <a:prstGeom prst="rect">
            <a:avLst/>
          </a:prstGeom>
          <a:solidFill>
            <a:srgbClr val="9F8351">
              <a:lumMod val="20000"/>
              <a:lumOff val="80000"/>
            </a:srgbClr>
          </a:solidFill>
          <a:ln w="15875" cap="rnd" cmpd="sng" algn="ctr">
            <a:solidFill>
              <a:srgbClr val="A5301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0" cap="none" spc="0" normalizeH="0" baseline="0" noProof="0" dirty="0">
                <a:ln>
                  <a:noFill/>
                </a:ln>
                <a:solidFill>
                  <a:srgbClr val="766F54">
                    <a:lumMod val="20000"/>
                    <a:lumOff val="8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</a:p>
        </p:txBody>
      </p:sp>
      <p:sp>
        <p:nvSpPr>
          <p:cNvPr id="20" name="7 Oval">
            <a:extLst>
              <a:ext uri="{FF2B5EF4-FFF2-40B4-BE49-F238E27FC236}">
                <a16:creationId xmlns:a16="http://schemas.microsoft.com/office/drawing/2014/main" id="{85DA7557-7B4D-48A9-8D83-52EFE8C5FC73}"/>
              </a:ext>
            </a:extLst>
          </p:cNvPr>
          <p:cNvSpPr/>
          <p:nvPr/>
        </p:nvSpPr>
        <p:spPr>
          <a:xfrm>
            <a:off x="5944647" y="5096508"/>
            <a:ext cx="2974017" cy="1095806"/>
          </a:xfrm>
          <a:prstGeom prst="ellipse">
            <a:avLst/>
          </a:prstGeom>
          <a:solidFill>
            <a:srgbClr val="728653"/>
          </a:solidFill>
          <a:ln w="15875" cap="rnd" cmpd="sng" algn="ctr">
            <a:solidFill>
              <a:srgbClr val="A5301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tr-TR" sz="1400" kern="0" dirty="0">
                <a:solidFill>
                  <a:prstClr val="white"/>
                </a:solidFill>
              </a:rPr>
              <a:t>İyileştirilen süreçlerin otomasyona geçirilmesi ve dijitalleşmenin sağlanması</a:t>
            </a:r>
          </a:p>
        </p:txBody>
      </p:sp>
      <p:sp>
        <p:nvSpPr>
          <p:cNvPr id="21" name="7 Oval">
            <a:extLst>
              <a:ext uri="{FF2B5EF4-FFF2-40B4-BE49-F238E27FC236}">
                <a16:creationId xmlns:a16="http://schemas.microsoft.com/office/drawing/2014/main" id="{3CD7F673-2F54-4759-B733-BFA090ADF8A1}"/>
              </a:ext>
            </a:extLst>
          </p:cNvPr>
          <p:cNvSpPr/>
          <p:nvPr/>
        </p:nvSpPr>
        <p:spPr>
          <a:xfrm>
            <a:off x="2782107" y="5105708"/>
            <a:ext cx="3100415" cy="1083442"/>
          </a:xfrm>
          <a:prstGeom prst="ellipse">
            <a:avLst/>
          </a:prstGeom>
          <a:solidFill>
            <a:srgbClr val="728653"/>
          </a:solidFill>
          <a:ln w="15875" cap="rnd" cmpd="sng" algn="ctr">
            <a:solidFill>
              <a:srgbClr val="A5301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Kontrollerin risk ve süreçler üzerinden sağlanarak İç Kontrol sisteminin işler hale getirilmesi</a:t>
            </a:r>
          </a:p>
        </p:txBody>
      </p:sp>
      <p:sp>
        <p:nvSpPr>
          <p:cNvPr id="22" name="Metin kutusu 21">
            <a:extLst>
              <a:ext uri="{FF2B5EF4-FFF2-40B4-BE49-F238E27FC236}">
                <a16:creationId xmlns:a16="http://schemas.microsoft.com/office/drawing/2014/main" id="{6B693FAC-93A2-457C-A3D0-A2160DB11F58}"/>
              </a:ext>
            </a:extLst>
          </p:cNvPr>
          <p:cNvSpPr txBox="1"/>
          <p:nvPr/>
        </p:nvSpPr>
        <p:spPr>
          <a:xfrm>
            <a:off x="1131874" y="5395574"/>
            <a:ext cx="1199000" cy="461665"/>
          </a:xfrm>
          <a:prstGeom prst="rect">
            <a:avLst/>
          </a:prstGeom>
          <a:solidFill>
            <a:srgbClr val="9F8351">
              <a:lumMod val="20000"/>
              <a:lumOff val="80000"/>
            </a:srgbClr>
          </a:solidFill>
          <a:ln>
            <a:solidFill>
              <a:srgbClr val="A5301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</a:rPr>
              <a:t>İç Denetim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</a:rPr>
              <a:t>Başkanlığı</a:t>
            </a:r>
          </a:p>
        </p:txBody>
      </p:sp>
      <p:sp>
        <p:nvSpPr>
          <p:cNvPr id="23" name="Metin kutusu 22">
            <a:extLst>
              <a:ext uri="{FF2B5EF4-FFF2-40B4-BE49-F238E27FC236}">
                <a16:creationId xmlns:a16="http://schemas.microsoft.com/office/drawing/2014/main" id="{776CAA7E-D628-42D2-933B-9822595414DA}"/>
              </a:ext>
            </a:extLst>
          </p:cNvPr>
          <p:cNvSpPr txBox="1"/>
          <p:nvPr/>
        </p:nvSpPr>
        <p:spPr>
          <a:xfrm>
            <a:off x="9375076" y="5388954"/>
            <a:ext cx="1509614" cy="461665"/>
          </a:xfrm>
          <a:prstGeom prst="rect">
            <a:avLst/>
          </a:prstGeom>
          <a:solidFill>
            <a:srgbClr val="9F8351">
              <a:lumMod val="20000"/>
              <a:lumOff val="80000"/>
            </a:srgbClr>
          </a:solidFill>
          <a:ln>
            <a:solidFill>
              <a:srgbClr val="A5301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</a:rPr>
              <a:t>Bilgi İşlem Dairesi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</a:rPr>
              <a:t>Başkanlığı</a:t>
            </a:r>
          </a:p>
        </p:txBody>
      </p:sp>
      <p:sp>
        <p:nvSpPr>
          <p:cNvPr id="26" name="24 Aşağı Ok">
            <a:extLst>
              <a:ext uri="{FF2B5EF4-FFF2-40B4-BE49-F238E27FC236}">
                <a16:creationId xmlns:a16="http://schemas.microsoft.com/office/drawing/2014/main" id="{C1F90A71-D8DF-4521-8E47-7CB823CA2FEF}"/>
              </a:ext>
            </a:extLst>
          </p:cNvPr>
          <p:cNvSpPr/>
          <p:nvPr/>
        </p:nvSpPr>
        <p:spPr>
          <a:xfrm>
            <a:off x="5919499" y="2643968"/>
            <a:ext cx="134363" cy="246961"/>
          </a:xfrm>
          <a:prstGeom prst="downArrow">
            <a:avLst/>
          </a:prstGeom>
          <a:solidFill>
            <a:srgbClr val="A53010"/>
          </a:solidFill>
          <a:ln w="15875" cap="rnd" cmpd="sng" algn="ctr">
            <a:solidFill>
              <a:srgbClr val="A5301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7" name="10 Aşağı Ok">
            <a:extLst>
              <a:ext uri="{FF2B5EF4-FFF2-40B4-BE49-F238E27FC236}">
                <a16:creationId xmlns:a16="http://schemas.microsoft.com/office/drawing/2014/main" id="{7A380D1F-A630-4B8E-8A8F-BE5A65DBDC39}"/>
              </a:ext>
            </a:extLst>
          </p:cNvPr>
          <p:cNvSpPr/>
          <p:nvPr/>
        </p:nvSpPr>
        <p:spPr>
          <a:xfrm rot="19405188">
            <a:off x="4539328" y="3280212"/>
            <a:ext cx="121067" cy="245377"/>
          </a:xfrm>
          <a:prstGeom prst="downArrow">
            <a:avLst/>
          </a:prstGeom>
          <a:solidFill>
            <a:srgbClr val="A53010"/>
          </a:solidFill>
          <a:ln w="15875" cap="rnd" cmpd="sng" algn="ctr">
            <a:solidFill>
              <a:srgbClr val="A5301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8" name="10 Aşağı Ok">
            <a:extLst>
              <a:ext uri="{FF2B5EF4-FFF2-40B4-BE49-F238E27FC236}">
                <a16:creationId xmlns:a16="http://schemas.microsoft.com/office/drawing/2014/main" id="{51B4A116-4CFB-4FFC-A38F-1912464CB6ED}"/>
              </a:ext>
            </a:extLst>
          </p:cNvPr>
          <p:cNvSpPr/>
          <p:nvPr/>
        </p:nvSpPr>
        <p:spPr>
          <a:xfrm rot="2308615">
            <a:off x="6981391" y="3267785"/>
            <a:ext cx="120355" cy="266015"/>
          </a:xfrm>
          <a:prstGeom prst="downArrow">
            <a:avLst/>
          </a:prstGeom>
          <a:solidFill>
            <a:srgbClr val="A53010"/>
          </a:solidFill>
          <a:ln w="15875" cap="rnd" cmpd="sng" algn="ctr">
            <a:solidFill>
              <a:srgbClr val="A5301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9" name="10 Aşağı Ok">
            <a:extLst>
              <a:ext uri="{FF2B5EF4-FFF2-40B4-BE49-F238E27FC236}">
                <a16:creationId xmlns:a16="http://schemas.microsoft.com/office/drawing/2014/main" id="{4D0B42AD-47BD-4C75-8BEA-4C09AE204E7C}"/>
              </a:ext>
            </a:extLst>
          </p:cNvPr>
          <p:cNvSpPr/>
          <p:nvPr/>
        </p:nvSpPr>
        <p:spPr>
          <a:xfrm rot="2308615">
            <a:off x="6851522" y="3963012"/>
            <a:ext cx="120355" cy="266015"/>
          </a:xfrm>
          <a:prstGeom prst="downArrow">
            <a:avLst/>
          </a:prstGeom>
          <a:solidFill>
            <a:srgbClr val="A53010"/>
          </a:solidFill>
          <a:ln w="15875" cap="rnd" cmpd="sng" algn="ctr">
            <a:solidFill>
              <a:srgbClr val="A5301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30" name="Picture 4">
            <a:extLst>
              <a:ext uri="{FF2B5EF4-FFF2-40B4-BE49-F238E27FC236}">
                <a16:creationId xmlns:a16="http://schemas.microsoft.com/office/drawing/2014/main" id="{F73D9B22-A91A-4CF2-9996-1A3E31D884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9861" y="3946993"/>
            <a:ext cx="21272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24 Aşağı Ok">
            <a:extLst>
              <a:ext uri="{FF2B5EF4-FFF2-40B4-BE49-F238E27FC236}">
                <a16:creationId xmlns:a16="http://schemas.microsoft.com/office/drawing/2014/main" id="{F77218CB-D26C-45A7-B3D0-C29800BAB654}"/>
              </a:ext>
            </a:extLst>
          </p:cNvPr>
          <p:cNvSpPr/>
          <p:nvPr/>
        </p:nvSpPr>
        <p:spPr>
          <a:xfrm>
            <a:off x="5852316" y="4665205"/>
            <a:ext cx="134363" cy="246961"/>
          </a:xfrm>
          <a:prstGeom prst="downArrow">
            <a:avLst/>
          </a:prstGeom>
          <a:solidFill>
            <a:srgbClr val="A53010"/>
          </a:solidFill>
          <a:ln w="15875" cap="rnd" cmpd="sng" algn="ctr">
            <a:solidFill>
              <a:srgbClr val="A5301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cxnSp>
        <p:nvCxnSpPr>
          <p:cNvPr id="3" name="Düz Ok Bağlayıcısı 2">
            <a:extLst>
              <a:ext uri="{FF2B5EF4-FFF2-40B4-BE49-F238E27FC236}">
                <a16:creationId xmlns:a16="http://schemas.microsoft.com/office/drawing/2014/main" id="{4757D3EF-B17B-49C7-93E9-383E5DCBF0F2}"/>
              </a:ext>
            </a:extLst>
          </p:cNvPr>
          <p:cNvCxnSpPr>
            <a:cxnSpLocks/>
          </p:cNvCxnSpPr>
          <p:nvPr/>
        </p:nvCxnSpPr>
        <p:spPr>
          <a:xfrm flipH="1" flipV="1">
            <a:off x="8715983" y="3098012"/>
            <a:ext cx="269989" cy="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Düz Ok Bağlayıcısı 33">
            <a:extLst>
              <a:ext uri="{FF2B5EF4-FFF2-40B4-BE49-F238E27FC236}">
                <a16:creationId xmlns:a16="http://schemas.microsoft.com/office/drawing/2014/main" id="{9085F34E-E96B-41AB-ABB5-A27C89E81A7F}"/>
              </a:ext>
            </a:extLst>
          </p:cNvPr>
          <p:cNvCxnSpPr>
            <a:cxnSpLocks/>
            <a:endCxn id="19" idx="3"/>
          </p:cNvCxnSpPr>
          <p:nvPr/>
        </p:nvCxnSpPr>
        <p:spPr>
          <a:xfrm flipH="1" flipV="1">
            <a:off x="8985971" y="5626407"/>
            <a:ext cx="329140" cy="45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Düz Ok Bağlayıcısı 34">
            <a:extLst>
              <a:ext uri="{FF2B5EF4-FFF2-40B4-BE49-F238E27FC236}">
                <a16:creationId xmlns:a16="http://schemas.microsoft.com/office/drawing/2014/main" id="{5FB114F0-0CF6-4C5D-AE88-BCB6666204AE}"/>
              </a:ext>
            </a:extLst>
          </p:cNvPr>
          <p:cNvCxnSpPr>
            <a:cxnSpLocks/>
          </p:cNvCxnSpPr>
          <p:nvPr/>
        </p:nvCxnSpPr>
        <p:spPr>
          <a:xfrm flipV="1">
            <a:off x="2360671" y="5644411"/>
            <a:ext cx="329510" cy="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Düz Bağlayıcı 37">
            <a:extLst>
              <a:ext uri="{FF2B5EF4-FFF2-40B4-BE49-F238E27FC236}">
                <a16:creationId xmlns:a16="http://schemas.microsoft.com/office/drawing/2014/main" id="{71350FF2-BE51-447A-8662-9954CD1AE4DE}"/>
              </a:ext>
            </a:extLst>
          </p:cNvPr>
          <p:cNvCxnSpPr>
            <a:cxnSpLocks/>
          </p:cNvCxnSpPr>
          <p:nvPr/>
        </p:nvCxnSpPr>
        <p:spPr>
          <a:xfrm>
            <a:off x="852055" y="1958253"/>
            <a:ext cx="3096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5292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İçerik Yer Tutucusu 4">
            <a:extLst>
              <a:ext uri="{FF2B5EF4-FFF2-40B4-BE49-F238E27FC236}">
                <a16:creationId xmlns:a16="http://schemas.microsoft.com/office/drawing/2014/main" id="{D428725F-4C9F-4D99-86D8-3CC1BF8050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308"/>
          <a:stretch/>
        </p:blipFill>
        <p:spPr>
          <a:xfrm>
            <a:off x="0" y="0"/>
            <a:ext cx="12192000" cy="6356838"/>
          </a:xfrm>
          <a:prstGeom prst="rect">
            <a:avLst/>
          </a:prstGeom>
        </p:spPr>
      </p:pic>
      <p:sp>
        <p:nvSpPr>
          <p:cNvPr id="12" name="Unvan 1">
            <a:extLst>
              <a:ext uri="{FF2B5EF4-FFF2-40B4-BE49-F238E27FC236}">
                <a16:creationId xmlns:a16="http://schemas.microsoft.com/office/drawing/2014/main" id="{DDEE6249-D533-430E-A1BB-426607129D9D}"/>
              </a:ext>
            </a:extLst>
          </p:cNvPr>
          <p:cNvSpPr txBox="1">
            <a:spLocks/>
          </p:cNvSpPr>
          <p:nvPr/>
        </p:nvSpPr>
        <p:spPr>
          <a:xfrm>
            <a:off x="-8795" y="1420146"/>
            <a:ext cx="12191999" cy="546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800" b="1" dirty="0">
                <a:solidFill>
                  <a:schemeClr val="bg2">
                    <a:lumMod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	</a:t>
            </a:r>
            <a:r>
              <a:rPr lang="tr-T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Sunu Planı</a:t>
            </a:r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BC705FEA-4F2A-40FB-B396-8DF9F633F475}"/>
              </a:ext>
            </a:extLst>
          </p:cNvPr>
          <p:cNvCxnSpPr>
            <a:cxnSpLocks/>
          </p:cNvCxnSpPr>
          <p:nvPr/>
        </p:nvCxnSpPr>
        <p:spPr>
          <a:xfrm>
            <a:off x="852055" y="1958253"/>
            <a:ext cx="482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A580AC-0B36-43E6-829E-BFC25A72D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FAB5-A7FD-1449-A894-0CD1DD47C74C}" type="slidenum">
              <a:rPr lang="tr-TR" smtClean="0"/>
              <a:t>2</a:t>
            </a:fld>
            <a:endParaRPr lang="tr-TR"/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EE062D81-32AC-41EF-BAE9-68656F8F5AFD}"/>
              </a:ext>
            </a:extLst>
          </p:cNvPr>
          <p:cNvSpPr txBox="1"/>
          <p:nvPr/>
        </p:nvSpPr>
        <p:spPr>
          <a:xfrm>
            <a:off x="496111" y="2557783"/>
            <a:ext cx="11196536" cy="18219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23888" indent="-350838">
              <a:lnSpc>
                <a:spcPct val="15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Süreç Nedir?</a:t>
            </a:r>
          </a:p>
          <a:p>
            <a:pPr marL="623888" indent="-350838">
              <a:lnSpc>
                <a:spcPct val="15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Süreç Bileşenleri</a:t>
            </a:r>
          </a:p>
          <a:p>
            <a:pPr marL="623888" indent="-350838">
              <a:lnSpc>
                <a:spcPct val="15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Süreç Performansının Ölçülmesi</a:t>
            </a:r>
          </a:p>
          <a:p>
            <a:pPr marL="623888" indent="-350838">
              <a:lnSpc>
                <a:spcPct val="15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Süreçlerin İyileştirilmesi</a:t>
            </a:r>
          </a:p>
          <a:p>
            <a:pPr marL="623888" indent="-350838">
              <a:lnSpc>
                <a:spcPct val="15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Süreçlerin Çıkarılmasının Faydaları</a:t>
            </a:r>
          </a:p>
        </p:txBody>
      </p:sp>
    </p:spTree>
    <p:extLst>
      <p:ext uri="{BB962C8B-B14F-4D97-AF65-F5344CB8AC3E}">
        <p14:creationId xmlns:p14="http://schemas.microsoft.com/office/powerpoint/2010/main" val="9304938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İçerik Yer Tutucusu 4">
            <a:extLst>
              <a:ext uri="{FF2B5EF4-FFF2-40B4-BE49-F238E27FC236}">
                <a16:creationId xmlns:a16="http://schemas.microsoft.com/office/drawing/2014/main" id="{D428725F-4C9F-4D99-86D8-3CC1BF8050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308"/>
          <a:stretch/>
        </p:blipFill>
        <p:spPr>
          <a:xfrm>
            <a:off x="-8796" y="-488"/>
            <a:ext cx="12192000" cy="6356838"/>
          </a:xfrm>
          <a:prstGeom prst="rect">
            <a:avLst/>
          </a:prstGeom>
        </p:spPr>
      </p:pic>
      <p:sp>
        <p:nvSpPr>
          <p:cNvPr id="12" name="Unvan 1">
            <a:extLst>
              <a:ext uri="{FF2B5EF4-FFF2-40B4-BE49-F238E27FC236}">
                <a16:creationId xmlns:a16="http://schemas.microsoft.com/office/drawing/2014/main" id="{DDEE6249-D533-430E-A1BB-426607129D9D}"/>
              </a:ext>
            </a:extLst>
          </p:cNvPr>
          <p:cNvSpPr txBox="1">
            <a:spLocks/>
          </p:cNvSpPr>
          <p:nvPr/>
        </p:nvSpPr>
        <p:spPr>
          <a:xfrm>
            <a:off x="-8795" y="1420146"/>
            <a:ext cx="12191999" cy="546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800" b="1" dirty="0">
                <a:solidFill>
                  <a:schemeClr val="bg2">
                    <a:lumMod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	</a:t>
            </a:r>
            <a:r>
              <a:rPr lang="tr-T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Süreçlerin Çıkarılmasında Sorumluluk</a:t>
            </a:r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BC705FEA-4F2A-40FB-B396-8DF9F633F475}"/>
              </a:ext>
            </a:extLst>
          </p:cNvPr>
          <p:cNvCxnSpPr>
            <a:cxnSpLocks/>
          </p:cNvCxnSpPr>
          <p:nvPr/>
        </p:nvCxnSpPr>
        <p:spPr>
          <a:xfrm>
            <a:off x="852055" y="1958253"/>
            <a:ext cx="482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A580AC-0B36-43E6-829E-BFC25A72D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FAB5-A7FD-1449-A894-0CD1DD47C74C}" type="slidenum">
              <a:rPr lang="tr-TR" smtClean="0"/>
              <a:t>20</a:t>
            </a:fld>
            <a:endParaRPr lang="tr-TR"/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884C821E-36FA-4BCF-8CA0-E8C3404AA46A}"/>
              </a:ext>
            </a:extLst>
          </p:cNvPr>
          <p:cNvSpPr txBox="1"/>
          <p:nvPr/>
        </p:nvSpPr>
        <p:spPr>
          <a:xfrm>
            <a:off x="471790" y="2490978"/>
            <a:ext cx="9917350" cy="14217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58800" indent="-28575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İş süreçlerinin ve risklerin çıkarılmasından birimler sorumludur, </a:t>
            </a:r>
          </a:p>
          <a:p>
            <a:pPr marL="558800" indent="-28575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SGB gerekli koordinasyon ve teknik destek sağlamakla görevlidir, </a:t>
            </a:r>
          </a:p>
          <a:p>
            <a:pPr marL="558800" indent="-285750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Bakanlığımız merkez ve taşra birimlerinde devam eden çalışmalar kapsamında birimlerde iç kontrol sorumluları ve Daire Başkanlığımızda birimlerden sorumlu uzmanlar belirlenmiştir.</a:t>
            </a:r>
          </a:p>
        </p:txBody>
      </p:sp>
    </p:spTree>
    <p:extLst>
      <p:ext uri="{BB962C8B-B14F-4D97-AF65-F5344CB8AC3E}">
        <p14:creationId xmlns:p14="http://schemas.microsoft.com/office/powerpoint/2010/main" val="12787821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62B3CE8-8714-4708-1D46-6425FD2BDC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6B2CF7A-4376-7DD3-C47A-43C809E30D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A232E5E5-DA90-0803-016B-C854249730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Metin kutusu 5">
            <a:extLst>
              <a:ext uri="{FF2B5EF4-FFF2-40B4-BE49-F238E27FC236}">
                <a16:creationId xmlns:a16="http://schemas.microsoft.com/office/drawing/2014/main" id="{4A38D2FA-6EF5-41AC-87C3-DB7DAB32DCB2}"/>
              </a:ext>
            </a:extLst>
          </p:cNvPr>
          <p:cNvSpPr txBox="1"/>
          <p:nvPr/>
        </p:nvSpPr>
        <p:spPr>
          <a:xfrm>
            <a:off x="398584" y="4119719"/>
            <a:ext cx="1139483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2400" b="1" dirty="0">
                <a:latin typeface="Garamond" panose="02020404030301010803" pitchFamily="18" charset="0"/>
              </a:rPr>
              <a:t>TEŞEKKÜRLER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2664F28-E708-4515-96C1-7D0503675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FAB5-A7FD-1449-A894-0CD1DD47C74C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218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İçerik Yer Tutucusu 4">
            <a:extLst>
              <a:ext uri="{FF2B5EF4-FFF2-40B4-BE49-F238E27FC236}">
                <a16:creationId xmlns:a16="http://schemas.microsoft.com/office/drawing/2014/main" id="{D428725F-4C9F-4D99-86D8-3CC1BF8050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308"/>
          <a:stretch/>
        </p:blipFill>
        <p:spPr>
          <a:xfrm>
            <a:off x="0" y="0"/>
            <a:ext cx="12192000" cy="6356838"/>
          </a:xfrm>
          <a:prstGeom prst="rect">
            <a:avLst/>
          </a:prstGeom>
        </p:spPr>
      </p:pic>
      <p:sp>
        <p:nvSpPr>
          <p:cNvPr id="12" name="Unvan 1">
            <a:extLst>
              <a:ext uri="{FF2B5EF4-FFF2-40B4-BE49-F238E27FC236}">
                <a16:creationId xmlns:a16="http://schemas.microsoft.com/office/drawing/2014/main" id="{DDEE6249-D533-430E-A1BB-426607129D9D}"/>
              </a:ext>
            </a:extLst>
          </p:cNvPr>
          <p:cNvSpPr txBox="1">
            <a:spLocks/>
          </p:cNvSpPr>
          <p:nvPr/>
        </p:nvSpPr>
        <p:spPr>
          <a:xfrm>
            <a:off x="-8795" y="1420146"/>
            <a:ext cx="12191999" cy="546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800" b="1" dirty="0">
                <a:solidFill>
                  <a:schemeClr val="bg2">
                    <a:lumMod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	</a:t>
            </a:r>
            <a:r>
              <a:rPr lang="tr-T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Süreç Nedir?</a:t>
            </a:r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BC705FEA-4F2A-40FB-B396-8DF9F633F475}"/>
              </a:ext>
            </a:extLst>
          </p:cNvPr>
          <p:cNvCxnSpPr>
            <a:cxnSpLocks/>
          </p:cNvCxnSpPr>
          <p:nvPr/>
        </p:nvCxnSpPr>
        <p:spPr>
          <a:xfrm>
            <a:off x="852055" y="1958253"/>
            <a:ext cx="1980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A580AC-0B36-43E6-829E-BFC25A72D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FAB5-A7FD-1449-A894-0CD1DD47C74C}" type="slidenum">
              <a:rPr lang="tr-TR" smtClean="0"/>
              <a:t>3</a:t>
            </a:fld>
            <a:endParaRPr lang="tr-TR"/>
          </a:p>
        </p:txBody>
      </p:sp>
      <p:graphicFrame>
        <p:nvGraphicFramePr>
          <p:cNvPr id="2" name="Diyagram 1">
            <a:extLst>
              <a:ext uri="{FF2B5EF4-FFF2-40B4-BE49-F238E27FC236}">
                <a16:creationId xmlns:a16="http://schemas.microsoft.com/office/drawing/2014/main" id="{B802A9E3-2DAF-477D-A9DC-98E4C2275A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9920926"/>
              </p:ext>
            </p:extLst>
          </p:nvPr>
        </p:nvGraphicFramePr>
        <p:xfrm>
          <a:off x="2032000" y="2494504"/>
          <a:ext cx="8128000" cy="3333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07752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İçerik Yer Tutucusu 4">
            <a:extLst>
              <a:ext uri="{FF2B5EF4-FFF2-40B4-BE49-F238E27FC236}">
                <a16:creationId xmlns:a16="http://schemas.microsoft.com/office/drawing/2014/main" id="{D428725F-4C9F-4D99-86D8-3CC1BF8050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308"/>
          <a:stretch/>
        </p:blipFill>
        <p:spPr>
          <a:xfrm>
            <a:off x="0" y="0"/>
            <a:ext cx="12192000" cy="6356838"/>
          </a:xfrm>
          <a:prstGeom prst="rect">
            <a:avLst/>
          </a:prstGeom>
        </p:spPr>
      </p:pic>
      <p:sp>
        <p:nvSpPr>
          <p:cNvPr id="12" name="Unvan 1">
            <a:extLst>
              <a:ext uri="{FF2B5EF4-FFF2-40B4-BE49-F238E27FC236}">
                <a16:creationId xmlns:a16="http://schemas.microsoft.com/office/drawing/2014/main" id="{DDEE6249-D533-430E-A1BB-426607129D9D}"/>
              </a:ext>
            </a:extLst>
          </p:cNvPr>
          <p:cNvSpPr txBox="1">
            <a:spLocks/>
          </p:cNvSpPr>
          <p:nvPr/>
        </p:nvSpPr>
        <p:spPr>
          <a:xfrm>
            <a:off x="-8795" y="1420146"/>
            <a:ext cx="12191999" cy="546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800" b="1" dirty="0">
                <a:solidFill>
                  <a:schemeClr val="bg2">
                    <a:lumMod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	</a:t>
            </a:r>
            <a:r>
              <a:rPr lang="tr-T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Sürecin Bileşenleri</a:t>
            </a:r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BC705FEA-4F2A-40FB-B396-8DF9F633F475}"/>
              </a:ext>
            </a:extLst>
          </p:cNvPr>
          <p:cNvCxnSpPr>
            <a:cxnSpLocks/>
          </p:cNvCxnSpPr>
          <p:nvPr/>
        </p:nvCxnSpPr>
        <p:spPr>
          <a:xfrm>
            <a:off x="852055" y="1958253"/>
            <a:ext cx="2880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A580AC-0B36-43E6-829E-BFC25A72D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FAB5-A7FD-1449-A894-0CD1DD47C74C}" type="slidenum">
              <a:rPr lang="tr-TR" smtClean="0"/>
              <a:t>4</a:t>
            </a:fld>
            <a:endParaRPr lang="tr-TR" dirty="0"/>
          </a:p>
        </p:txBody>
      </p:sp>
      <p:graphicFrame>
        <p:nvGraphicFramePr>
          <p:cNvPr id="2" name="Diyagram 1">
            <a:extLst>
              <a:ext uri="{FF2B5EF4-FFF2-40B4-BE49-F238E27FC236}">
                <a16:creationId xmlns:a16="http://schemas.microsoft.com/office/drawing/2014/main" id="{B802A9E3-2DAF-477D-A9DC-98E4C2275A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02894818"/>
              </p:ext>
            </p:extLst>
          </p:nvPr>
        </p:nvGraphicFramePr>
        <p:xfrm>
          <a:off x="768165" y="2494504"/>
          <a:ext cx="3577492" cy="3333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0" name="Grup 19">
            <a:extLst>
              <a:ext uri="{FF2B5EF4-FFF2-40B4-BE49-F238E27FC236}">
                <a16:creationId xmlns:a16="http://schemas.microsoft.com/office/drawing/2014/main" id="{F99A2018-0DAD-44B1-8148-7FF1B1705965}"/>
              </a:ext>
            </a:extLst>
          </p:cNvPr>
          <p:cNvGrpSpPr/>
          <p:nvPr/>
        </p:nvGrpSpPr>
        <p:grpSpPr>
          <a:xfrm>
            <a:off x="4757612" y="1852881"/>
            <a:ext cx="6987716" cy="4138832"/>
            <a:chOff x="4614224" y="1787183"/>
            <a:chExt cx="6987716" cy="4138832"/>
          </a:xfrm>
        </p:grpSpPr>
        <p:sp>
          <p:nvSpPr>
            <p:cNvPr id="6" name="Serbest Form: Şekil 5">
              <a:extLst>
                <a:ext uri="{FF2B5EF4-FFF2-40B4-BE49-F238E27FC236}">
                  <a16:creationId xmlns:a16="http://schemas.microsoft.com/office/drawing/2014/main" id="{F79F0097-3CA4-4E85-8DD3-AAD6F3A6D90A}"/>
                </a:ext>
              </a:extLst>
            </p:cNvPr>
            <p:cNvSpPr/>
            <p:nvPr/>
          </p:nvSpPr>
          <p:spPr>
            <a:xfrm>
              <a:off x="6984064" y="2551918"/>
              <a:ext cx="2018379" cy="1173326"/>
            </a:xfrm>
            <a:custGeom>
              <a:avLst/>
              <a:gdLst>
                <a:gd name="connsiteX0" fmla="*/ 0 w 2018379"/>
                <a:gd name="connsiteY0" fmla="*/ 586663 h 1173326"/>
                <a:gd name="connsiteX1" fmla="*/ 1009190 w 2018379"/>
                <a:gd name="connsiteY1" fmla="*/ 0 h 1173326"/>
                <a:gd name="connsiteX2" fmla="*/ 2018380 w 2018379"/>
                <a:gd name="connsiteY2" fmla="*/ 586663 h 1173326"/>
                <a:gd name="connsiteX3" fmla="*/ 1009190 w 2018379"/>
                <a:gd name="connsiteY3" fmla="*/ 1173326 h 1173326"/>
                <a:gd name="connsiteX4" fmla="*/ 0 w 2018379"/>
                <a:gd name="connsiteY4" fmla="*/ 586663 h 1173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8379" h="1173326">
                  <a:moveTo>
                    <a:pt x="0" y="586663"/>
                  </a:moveTo>
                  <a:cubicBezTo>
                    <a:pt x="0" y="262658"/>
                    <a:pt x="451830" y="0"/>
                    <a:pt x="1009190" y="0"/>
                  </a:cubicBezTo>
                  <a:cubicBezTo>
                    <a:pt x="1566550" y="0"/>
                    <a:pt x="2018380" y="262658"/>
                    <a:pt x="2018380" y="586663"/>
                  </a:cubicBezTo>
                  <a:cubicBezTo>
                    <a:pt x="2018380" y="910668"/>
                    <a:pt x="1566550" y="1173326"/>
                    <a:pt x="1009190" y="1173326"/>
                  </a:cubicBezTo>
                  <a:cubicBezTo>
                    <a:pt x="451830" y="1173326"/>
                    <a:pt x="0" y="910668"/>
                    <a:pt x="0" y="586663"/>
                  </a:cubicBezTo>
                  <a:close/>
                </a:path>
              </a:pathLst>
            </a:cu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23525" tIns="199770" rIns="323525" bIns="199770" numCol="1" spcCol="1270" anchor="ctr" anchorCtr="0">
              <a:noAutofit/>
            </a:bodyPr>
            <a:lstStyle/>
            <a:p>
              <a:pPr marL="0" lvl="0" indent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-TR" sz="2200" b="1" kern="1200" dirty="0"/>
                <a:t>Süreç </a:t>
              </a:r>
              <a:r>
                <a:rPr lang="tr-TR" sz="2200" kern="1200" dirty="0"/>
                <a:t>(Faaliyetler)</a:t>
              </a:r>
            </a:p>
          </p:txBody>
        </p:sp>
        <p:sp>
          <p:nvSpPr>
            <p:cNvPr id="8" name="Serbest Form: Şekil 7">
              <a:extLst>
                <a:ext uri="{FF2B5EF4-FFF2-40B4-BE49-F238E27FC236}">
                  <a16:creationId xmlns:a16="http://schemas.microsoft.com/office/drawing/2014/main" id="{97969F85-DA7C-4431-81C9-A9B46F676C88}"/>
                </a:ext>
              </a:extLst>
            </p:cNvPr>
            <p:cNvSpPr/>
            <p:nvPr/>
          </p:nvSpPr>
          <p:spPr>
            <a:xfrm>
              <a:off x="7655339" y="3829824"/>
              <a:ext cx="680529" cy="680529"/>
            </a:xfrm>
            <a:custGeom>
              <a:avLst/>
              <a:gdLst>
                <a:gd name="connsiteX0" fmla="*/ 90204 w 680529"/>
                <a:gd name="connsiteY0" fmla="*/ 260234 h 680529"/>
                <a:gd name="connsiteX1" fmla="*/ 260234 w 680529"/>
                <a:gd name="connsiteY1" fmla="*/ 260234 h 680529"/>
                <a:gd name="connsiteX2" fmla="*/ 260234 w 680529"/>
                <a:gd name="connsiteY2" fmla="*/ 90204 h 680529"/>
                <a:gd name="connsiteX3" fmla="*/ 420295 w 680529"/>
                <a:gd name="connsiteY3" fmla="*/ 90204 h 680529"/>
                <a:gd name="connsiteX4" fmla="*/ 420295 w 680529"/>
                <a:gd name="connsiteY4" fmla="*/ 260234 h 680529"/>
                <a:gd name="connsiteX5" fmla="*/ 590325 w 680529"/>
                <a:gd name="connsiteY5" fmla="*/ 260234 h 680529"/>
                <a:gd name="connsiteX6" fmla="*/ 590325 w 680529"/>
                <a:gd name="connsiteY6" fmla="*/ 420295 h 680529"/>
                <a:gd name="connsiteX7" fmla="*/ 420295 w 680529"/>
                <a:gd name="connsiteY7" fmla="*/ 420295 h 680529"/>
                <a:gd name="connsiteX8" fmla="*/ 420295 w 680529"/>
                <a:gd name="connsiteY8" fmla="*/ 590325 h 680529"/>
                <a:gd name="connsiteX9" fmla="*/ 260234 w 680529"/>
                <a:gd name="connsiteY9" fmla="*/ 590325 h 680529"/>
                <a:gd name="connsiteX10" fmla="*/ 260234 w 680529"/>
                <a:gd name="connsiteY10" fmla="*/ 420295 h 680529"/>
                <a:gd name="connsiteX11" fmla="*/ 90204 w 680529"/>
                <a:gd name="connsiteY11" fmla="*/ 420295 h 680529"/>
                <a:gd name="connsiteX12" fmla="*/ 90204 w 680529"/>
                <a:gd name="connsiteY12" fmla="*/ 260234 h 6805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0529" h="680529">
                  <a:moveTo>
                    <a:pt x="90204" y="260234"/>
                  </a:moveTo>
                  <a:lnTo>
                    <a:pt x="260234" y="260234"/>
                  </a:lnTo>
                  <a:lnTo>
                    <a:pt x="260234" y="90204"/>
                  </a:lnTo>
                  <a:lnTo>
                    <a:pt x="420295" y="90204"/>
                  </a:lnTo>
                  <a:lnTo>
                    <a:pt x="420295" y="260234"/>
                  </a:lnTo>
                  <a:lnTo>
                    <a:pt x="590325" y="260234"/>
                  </a:lnTo>
                  <a:lnTo>
                    <a:pt x="590325" y="420295"/>
                  </a:lnTo>
                  <a:lnTo>
                    <a:pt x="420295" y="420295"/>
                  </a:lnTo>
                  <a:lnTo>
                    <a:pt x="420295" y="590325"/>
                  </a:lnTo>
                  <a:lnTo>
                    <a:pt x="260234" y="590325"/>
                  </a:lnTo>
                  <a:lnTo>
                    <a:pt x="260234" y="420295"/>
                  </a:lnTo>
                  <a:lnTo>
                    <a:pt x="90204" y="420295"/>
                  </a:lnTo>
                  <a:lnTo>
                    <a:pt x="90204" y="260234"/>
                  </a:lnTo>
                  <a:close/>
                </a:path>
              </a:pathLst>
            </a:custGeom>
          </p:spPr>
          <p:style>
            <a:lnRef idx="0">
              <a:schemeClr val="dk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204" tIns="260234" rIns="90204" bIns="260234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tr-TR" sz="1100" kern="1200"/>
            </a:p>
          </p:txBody>
        </p:sp>
        <p:sp>
          <p:nvSpPr>
            <p:cNvPr id="9" name="Serbest Form: Şekil 8">
              <a:extLst>
                <a:ext uri="{FF2B5EF4-FFF2-40B4-BE49-F238E27FC236}">
                  <a16:creationId xmlns:a16="http://schemas.microsoft.com/office/drawing/2014/main" id="{DF7D19C4-1AA6-4BDA-B12B-F440CAEDA89D}"/>
                </a:ext>
              </a:extLst>
            </p:cNvPr>
            <p:cNvSpPr/>
            <p:nvPr/>
          </p:nvSpPr>
          <p:spPr>
            <a:xfrm>
              <a:off x="7049761" y="4605628"/>
              <a:ext cx="1891683" cy="1173326"/>
            </a:xfrm>
            <a:custGeom>
              <a:avLst/>
              <a:gdLst>
                <a:gd name="connsiteX0" fmla="*/ 0 w 1891683"/>
                <a:gd name="connsiteY0" fmla="*/ 586663 h 1173326"/>
                <a:gd name="connsiteX1" fmla="*/ 945842 w 1891683"/>
                <a:gd name="connsiteY1" fmla="*/ 0 h 1173326"/>
                <a:gd name="connsiteX2" fmla="*/ 1891684 w 1891683"/>
                <a:gd name="connsiteY2" fmla="*/ 586663 h 1173326"/>
                <a:gd name="connsiteX3" fmla="*/ 945842 w 1891683"/>
                <a:gd name="connsiteY3" fmla="*/ 1173326 h 1173326"/>
                <a:gd name="connsiteX4" fmla="*/ 0 w 1891683"/>
                <a:gd name="connsiteY4" fmla="*/ 586663 h 1173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91683" h="1173326">
                  <a:moveTo>
                    <a:pt x="0" y="586663"/>
                  </a:moveTo>
                  <a:cubicBezTo>
                    <a:pt x="0" y="262658"/>
                    <a:pt x="423468" y="0"/>
                    <a:pt x="945842" y="0"/>
                  </a:cubicBezTo>
                  <a:cubicBezTo>
                    <a:pt x="1468216" y="0"/>
                    <a:pt x="1891684" y="262658"/>
                    <a:pt x="1891684" y="586663"/>
                  </a:cubicBezTo>
                  <a:cubicBezTo>
                    <a:pt x="1891684" y="910668"/>
                    <a:pt x="1468216" y="1173326"/>
                    <a:pt x="945842" y="1173326"/>
                  </a:cubicBezTo>
                  <a:cubicBezTo>
                    <a:pt x="423468" y="1173326"/>
                    <a:pt x="0" y="910668"/>
                    <a:pt x="0" y="586663"/>
                  </a:cubicBezTo>
                  <a:close/>
                </a:path>
              </a:pathLst>
            </a:cu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971" tIns="199770" rIns="304971" bIns="199770" numCol="1" spcCol="1270" anchor="ctr" anchorCtr="0">
              <a:noAutofit/>
            </a:bodyPr>
            <a:lstStyle/>
            <a:p>
              <a:pPr marL="0" lvl="0" indent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-TR" sz="2200" kern="1200" dirty="0"/>
                <a:t>Kaynaklar</a:t>
              </a:r>
            </a:p>
          </p:txBody>
        </p:sp>
        <p:sp>
          <p:nvSpPr>
            <p:cNvPr id="10" name="Serbest Form: Şekil 9">
              <a:extLst>
                <a:ext uri="{FF2B5EF4-FFF2-40B4-BE49-F238E27FC236}">
                  <a16:creationId xmlns:a16="http://schemas.microsoft.com/office/drawing/2014/main" id="{3F99BCFA-650D-41FD-A923-3E64E0F2DF47}"/>
                </a:ext>
              </a:extLst>
            </p:cNvPr>
            <p:cNvSpPr/>
            <p:nvPr/>
          </p:nvSpPr>
          <p:spPr>
            <a:xfrm rot="6247">
              <a:off x="9345051" y="3951850"/>
              <a:ext cx="374365" cy="436477"/>
            </a:xfrm>
            <a:custGeom>
              <a:avLst/>
              <a:gdLst>
                <a:gd name="connsiteX0" fmla="*/ 0 w 374365"/>
                <a:gd name="connsiteY0" fmla="*/ 87295 h 436477"/>
                <a:gd name="connsiteX1" fmla="*/ 187183 w 374365"/>
                <a:gd name="connsiteY1" fmla="*/ 87295 h 436477"/>
                <a:gd name="connsiteX2" fmla="*/ 187183 w 374365"/>
                <a:gd name="connsiteY2" fmla="*/ 0 h 436477"/>
                <a:gd name="connsiteX3" fmla="*/ 374365 w 374365"/>
                <a:gd name="connsiteY3" fmla="*/ 218239 h 436477"/>
                <a:gd name="connsiteX4" fmla="*/ 187183 w 374365"/>
                <a:gd name="connsiteY4" fmla="*/ 436477 h 436477"/>
                <a:gd name="connsiteX5" fmla="*/ 187183 w 374365"/>
                <a:gd name="connsiteY5" fmla="*/ 349182 h 436477"/>
                <a:gd name="connsiteX6" fmla="*/ 0 w 374365"/>
                <a:gd name="connsiteY6" fmla="*/ 349182 h 436477"/>
                <a:gd name="connsiteX7" fmla="*/ 0 w 374365"/>
                <a:gd name="connsiteY7" fmla="*/ 87295 h 436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74365" h="436477">
                  <a:moveTo>
                    <a:pt x="0" y="87295"/>
                  </a:moveTo>
                  <a:lnTo>
                    <a:pt x="187183" y="87295"/>
                  </a:lnTo>
                  <a:lnTo>
                    <a:pt x="187183" y="0"/>
                  </a:lnTo>
                  <a:lnTo>
                    <a:pt x="374365" y="218239"/>
                  </a:lnTo>
                  <a:lnTo>
                    <a:pt x="187183" y="436477"/>
                  </a:lnTo>
                  <a:lnTo>
                    <a:pt x="187183" y="349182"/>
                  </a:lnTo>
                  <a:lnTo>
                    <a:pt x="0" y="349182"/>
                  </a:lnTo>
                  <a:lnTo>
                    <a:pt x="0" y="87295"/>
                  </a:lnTo>
                  <a:close/>
                </a:path>
              </a:pathLst>
            </a:custGeom>
          </p:spPr>
          <p:style>
            <a:lnRef idx="0">
              <a:schemeClr val="dk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87295" rIns="112309" bIns="87294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tr-TR" sz="1800" kern="1200" dirty="0"/>
            </a:p>
          </p:txBody>
        </p:sp>
        <p:sp>
          <p:nvSpPr>
            <p:cNvPr id="13" name="Serbest Form: Şekil 12">
              <a:extLst>
                <a:ext uri="{FF2B5EF4-FFF2-40B4-BE49-F238E27FC236}">
                  <a16:creationId xmlns:a16="http://schemas.microsoft.com/office/drawing/2014/main" id="{C8670CC1-8E93-464A-9392-D2E056A79537}"/>
                </a:ext>
              </a:extLst>
            </p:cNvPr>
            <p:cNvSpPr/>
            <p:nvPr/>
          </p:nvSpPr>
          <p:spPr>
            <a:xfrm>
              <a:off x="9911788" y="3499146"/>
              <a:ext cx="1690152" cy="1267121"/>
            </a:xfrm>
            <a:custGeom>
              <a:avLst/>
              <a:gdLst>
                <a:gd name="connsiteX0" fmla="*/ 0 w 1690152"/>
                <a:gd name="connsiteY0" fmla="*/ 633561 h 1267121"/>
                <a:gd name="connsiteX1" fmla="*/ 845076 w 1690152"/>
                <a:gd name="connsiteY1" fmla="*/ 0 h 1267121"/>
                <a:gd name="connsiteX2" fmla="*/ 1690152 w 1690152"/>
                <a:gd name="connsiteY2" fmla="*/ 633561 h 1267121"/>
                <a:gd name="connsiteX3" fmla="*/ 845076 w 1690152"/>
                <a:gd name="connsiteY3" fmla="*/ 1267122 h 1267121"/>
                <a:gd name="connsiteX4" fmla="*/ 0 w 1690152"/>
                <a:gd name="connsiteY4" fmla="*/ 633561 h 12671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90152" h="1267121">
                  <a:moveTo>
                    <a:pt x="0" y="633561"/>
                  </a:moveTo>
                  <a:cubicBezTo>
                    <a:pt x="0" y="283655"/>
                    <a:pt x="378353" y="0"/>
                    <a:pt x="845076" y="0"/>
                  </a:cubicBezTo>
                  <a:cubicBezTo>
                    <a:pt x="1311799" y="0"/>
                    <a:pt x="1690152" y="283655"/>
                    <a:pt x="1690152" y="633561"/>
                  </a:cubicBezTo>
                  <a:cubicBezTo>
                    <a:pt x="1690152" y="983467"/>
                    <a:pt x="1311799" y="1267122"/>
                    <a:pt x="845076" y="1267122"/>
                  </a:cubicBezTo>
                  <a:cubicBezTo>
                    <a:pt x="378353" y="1267122"/>
                    <a:pt x="0" y="983467"/>
                    <a:pt x="0" y="633561"/>
                  </a:cubicBezTo>
                  <a:close/>
                </a:path>
              </a:pathLst>
            </a:cu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7207" tIns="245256" rIns="307207" bIns="245256" numCol="1" spcCol="1270" anchor="ctr" anchorCtr="0">
              <a:noAutofit/>
            </a:bodyPr>
            <a:lstStyle/>
            <a:p>
              <a:pPr marL="0" lvl="0" indent="0" algn="ctr" defTabSz="2089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-TR" sz="2800" kern="1200" dirty="0"/>
                <a:t>Çıktı</a:t>
              </a:r>
              <a:endParaRPr lang="tr-TR" sz="4700" kern="1200" dirty="0"/>
            </a:p>
          </p:txBody>
        </p:sp>
        <p:sp>
          <p:nvSpPr>
            <p:cNvPr id="15" name="Serbest Form: Şekil 14">
              <a:extLst>
                <a:ext uri="{FF2B5EF4-FFF2-40B4-BE49-F238E27FC236}">
                  <a16:creationId xmlns:a16="http://schemas.microsoft.com/office/drawing/2014/main" id="{C95FB40F-4577-4239-9C44-80A51BB992C5}"/>
                </a:ext>
              </a:extLst>
            </p:cNvPr>
            <p:cNvSpPr/>
            <p:nvPr/>
          </p:nvSpPr>
          <p:spPr>
            <a:xfrm>
              <a:off x="4614224" y="3527736"/>
              <a:ext cx="1690152" cy="1267121"/>
            </a:xfrm>
            <a:custGeom>
              <a:avLst/>
              <a:gdLst>
                <a:gd name="connsiteX0" fmla="*/ 0 w 1690152"/>
                <a:gd name="connsiteY0" fmla="*/ 633561 h 1267121"/>
                <a:gd name="connsiteX1" fmla="*/ 845076 w 1690152"/>
                <a:gd name="connsiteY1" fmla="*/ 0 h 1267121"/>
                <a:gd name="connsiteX2" fmla="*/ 1690152 w 1690152"/>
                <a:gd name="connsiteY2" fmla="*/ 633561 h 1267121"/>
                <a:gd name="connsiteX3" fmla="*/ 845076 w 1690152"/>
                <a:gd name="connsiteY3" fmla="*/ 1267122 h 1267121"/>
                <a:gd name="connsiteX4" fmla="*/ 0 w 1690152"/>
                <a:gd name="connsiteY4" fmla="*/ 633561 h 12671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90152" h="1267121">
                  <a:moveTo>
                    <a:pt x="0" y="633561"/>
                  </a:moveTo>
                  <a:cubicBezTo>
                    <a:pt x="0" y="283655"/>
                    <a:pt x="378353" y="0"/>
                    <a:pt x="845076" y="0"/>
                  </a:cubicBezTo>
                  <a:cubicBezTo>
                    <a:pt x="1311799" y="0"/>
                    <a:pt x="1690152" y="283655"/>
                    <a:pt x="1690152" y="633561"/>
                  </a:cubicBezTo>
                  <a:cubicBezTo>
                    <a:pt x="1690152" y="983467"/>
                    <a:pt x="1311799" y="1267122"/>
                    <a:pt x="845076" y="1267122"/>
                  </a:cubicBezTo>
                  <a:cubicBezTo>
                    <a:pt x="378353" y="1267122"/>
                    <a:pt x="0" y="983467"/>
                    <a:pt x="0" y="633561"/>
                  </a:cubicBezTo>
                  <a:close/>
                </a:path>
              </a:pathLst>
            </a:cu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7207" tIns="245256" rIns="307207" bIns="245256" numCol="1" spcCol="1270" anchor="ctr" anchorCtr="0">
              <a:noAutofit/>
            </a:bodyPr>
            <a:lstStyle/>
            <a:p>
              <a:pPr marL="0" lvl="0" indent="0" algn="ctr" defTabSz="2089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-TR" sz="2800" kern="1200" dirty="0"/>
                <a:t>Girdi</a:t>
              </a:r>
              <a:endParaRPr lang="tr-TR" sz="4700" kern="1200" dirty="0"/>
            </a:p>
          </p:txBody>
        </p:sp>
        <p:sp>
          <p:nvSpPr>
            <p:cNvPr id="16" name="Serbest Form: Şekil 15">
              <a:extLst>
                <a:ext uri="{FF2B5EF4-FFF2-40B4-BE49-F238E27FC236}">
                  <a16:creationId xmlns:a16="http://schemas.microsoft.com/office/drawing/2014/main" id="{E5E7534C-431D-44AA-A314-373F64960B12}"/>
                </a:ext>
              </a:extLst>
            </p:cNvPr>
            <p:cNvSpPr/>
            <p:nvPr/>
          </p:nvSpPr>
          <p:spPr>
            <a:xfrm rot="6247">
              <a:off x="6459770" y="3943059"/>
              <a:ext cx="374365" cy="436477"/>
            </a:xfrm>
            <a:custGeom>
              <a:avLst/>
              <a:gdLst>
                <a:gd name="connsiteX0" fmla="*/ 0 w 374365"/>
                <a:gd name="connsiteY0" fmla="*/ 87295 h 436477"/>
                <a:gd name="connsiteX1" fmla="*/ 187183 w 374365"/>
                <a:gd name="connsiteY1" fmla="*/ 87295 h 436477"/>
                <a:gd name="connsiteX2" fmla="*/ 187183 w 374365"/>
                <a:gd name="connsiteY2" fmla="*/ 0 h 436477"/>
                <a:gd name="connsiteX3" fmla="*/ 374365 w 374365"/>
                <a:gd name="connsiteY3" fmla="*/ 218239 h 436477"/>
                <a:gd name="connsiteX4" fmla="*/ 187183 w 374365"/>
                <a:gd name="connsiteY4" fmla="*/ 436477 h 436477"/>
                <a:gd name="connsiteX5" fmla="*/ 187183 w 374365"/>
                <a:gd name="connsiteY5" fmla="*/ 349182 h 436477"/>
                <a:gd name="connsiteX6" fmla="*/ 0 w 374365"/>
                <a:gd name="connsiteY6" fmla="*/ 349182 h 436477"/>
                <a:gd name="connsiteX7" fmla="*/ 0 w 374365"/>
                <a:gd name="connsiteY7" fmla="*/ 87295 h 436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74365" h="436477">
                  <a:moveTo>
                    <a:pt x="0" y="87295"/>
                  </a:moveTo>
                  <a:lnTo>
                    <a:pt x="187183" y="87295"/>
                  </a:lnTo>
                  <a:lnTo>
                    <a:pt x="187183" y="0"/>
                  </a:lnTo>
                  <a:lnTo>
                    <a:pt x="374365" y="218239"/>
                  </a:lnTo>
                  <a:lnTo>
                    <a:pt x="187183" y="436477"/>
                  </a:lnTo>
                  <a:lnTo>
                    <a:pt x="187183" y="349182"/>
                  </a:lnTo>
                  <a:lnTo>
                    <a:pt x="0" y="349182"/>
                  </a:lnTo>
                  <a:lnTo>
                    <a:pt x="0" y="87295"/>
                  </a:lnTo>
                  <a:close/>
                </a:path>
              </a:pathLst>
            </a:custGeom>
          </p:spPr>
          <p:style>
            <a:lnRef idx="0">
              <a:schemeClr val="dk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87295" rIns="112309" bIns="87294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tr-TR" sz="1800" kern="1200"/>
            </a:p>
          </p:txBody>
        </p:sp>
        <p:sp>
          <p:nvSpPr>
            <p:cNvPr id="18" name="Dikdörtgen: Köşeleri Yuvarlatılmış 17">
              <a:extLst>
                <a:ext uri="{FF2B5EF4-FFF2-40B4-BE49-F238E27FC236}">
                  <a16:creationId xmlns:a16="http://schemas.microsoft.com/office/drawing/2014/main" id="{8EB5A741-C88A-46C7-94D9-2FE0DC51FFAA}"/>
                </a:ext>
              </a:extLst>
            </p:cNvPr>
            <p:cNvSpPr/>
            <p:nvPr/>
          </p:nvSpPr>
          <p:spPr>
            <a:xfrm>
              <a:off x="6843326" y="1787183"/>
              <a:ext cx="2309353" cy="4138832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9" name="Metin kutusu 18">
              <a:extLst>
                <a:ext uri="{FF2B5EF4-FFF2-40B4-BE49-F238E27FC236}">
                  <a16:creationId xmlns:a16="http://schemas.microsoft.com/office/drawing/2014/main" id="{176F7E62-4C38-468D-9C5C-530247B1AE7B}"/>
                </a:ext>
              </a:extLst>
            </p:cNvPr>
            <p:cNvSpPr txBox="1"/>
            <p:nvPr/>
          </p:nvSpPr>
          <p:spPr>
            <a:xfrm>
              <a:off x="6984064" y="1787183"/>
              <a:ext cx="188756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200" dirty="0">
                  <a:solidFill>
                    <a:schemeClr val="dk2">
                      <a:hueOff val="0"/>
                      <a:satOff val="0"/>
                      <a:lumOff val="0"/>
                      <a:alphaOff val="0"/>
                    </a:schemeClr>
                  </a:solidFill>
                </a:rPr>
                <a:t>Kontrol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27519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İçerik Yer Tutucusu 4">
            <a:extLst>
              <a:ext uri="{FF2B5EF4-FFF2-40B4-BE49-F238E27FC236}">
                <a16:creationId xmlns:a16="http://schemas.microsoft.com/office/drawing/2014/main" id="{D428725F-4C9F-4D99-86D8-3CC1BF8050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308"/>
          <a:stretch/>
        </p:blipFill>
        <p:spPr>
          <a:xfrm>
            <a:off x="0" y="0"/>
            <a:ext cx="12192000" cy="6356838"/>
          </a:xfrm>
          <a:prstGeom prst="rect">
            <a:avLst/>
          </a:prstGeom>
        </p:spPr>
      </p:pic>
      <p:sp>
        <p:nvSpPr>
          <p:cNvPr id="12" name="Unvan 1">
            <a:extLst>
              <a:ext uri="{FF2B5EF4-FFF2-40B4-BE49-F238E27FC236}">
                <a16:creationId xmlns:a16="http://schemas.microsoft.com/office/drawing/2014/main" id="{DDEE6249-D533-430E-A1BB-426607129D9D}"/>
              </a:ext>
            </a:extLst>
          </p:cNvPr>
          <p:cNvSpPr txBox="1">
            <a:spLocks/>
          </p:cNvSpPr>
          <p:nvPr/>
        </p:nvSpPr>
        <p:spPr>
          <a:xfrm>
            <a:off x="-8795" y="1420146"/>
            <a:ext cx="12191999" cy="546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800" b="1" dirty="0">
                <a:solidFill>
                  <a:schemeClr val="bg2">
                    <a:lumMod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	</a:t>
            </a:r>
            <a:r>
              <a:rPr lang="tr-T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Süreç Bilgileri Formu</a:t>
            </a:r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BC705FEA-4F2A-40FB-B396-8DF9F633F475}"/>
              </a:ext>
            </a:extLst>
          </p:cNvPr>
          <p:cNvCxnSpPr>
            <a:cxnSpLocks/>
          </p:cNvCxnSpPr>
          <p:nvPr/>
        </p:nvCxnSpPr>
        <p:spPr>
          <a:xfrm>
            <a:off x="852055" y="1958253"/>
            <a:ext cx="482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A580AC-0B36-43E6-829E-BFC25A72D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FAB5-A7FD-1449-A894-0CD1DD47C74C}" type="slidenum">
              <a:rPr lang="tr-TR" smtClean="0"/>
              <a:t>5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39929D48-FF33-41B8-9C32-2AAB4D5D493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41"/>
          <a:stretch/>
        </p:blipFill>
        <p:spPr>
          <a:xfrm>
            <a:off x="653037" y="2342362"/>
            <a:ext cx="5552023" cy="3486938"/>
          </a:xfrm>
          <a:prstGeom prst="rect">
            <a:avLst/>
          </a:prstGeom>
        </p:spPr>
      </p:pic>
      <p:pic>
        <p:nvPicPr>
          <p:cNvPr id="10" name="Resim 9">
            <a:extLst>
              <a:ext uri="{FF2B5EF4-FFF2-40B4-BE49-F238E27FC236}">
                <a16:creationId xmlns:a16="http://schemas.microsoft.com/office/drawing/2014/main" id="{D551648F-A341-417A-AAC0-B9ED6BFB49F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3"/>
          <a:stretch/>
        </p:blipFill>
        <p:spPr>
          <a:xfrm>
            <a:off x="6491290" y="2342362"/>
            <a:ext cx="5414480" cy="3486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700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İçerik Yer Tutucusu 4">
            <a:extLst>
              <a:ext uri="{FF2B5EF4-FFF2-40B4-BE49-F238E27FC236}">
                <a16:creationId xmlns:a16="http://schemas.microsoft.com/office/drawing/2014/main" id="{D428725F-4C9F-4D99-86D8-3CC1BF8050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308"/>
          <a:stretch/>
        </p:blipFill>
        <p:spPr>
          <a:xfrm>
            <a:off x="0" y="0"/>
            <a:ext cx="12192000" cy="6356838"/>
          </a:xfrm>
          <a:prstGeom prst="rect">
            <a:avLst/>
          </a:prstGeom>
        </p:spPr>
      </p:pic>
      <p:sp>
        <p:nvSpPr>
          <p:cNvPr id="12" name="Unvan 1">
            <a:extLst>
              <a:ext uri="{FF2B5EF4-FFF2-40B4-BE49-F238E27FC236}">
                <a16:creationId xmlns:a16="http://schemas.microsoft.com/office/drawing/2014/main" id="{DDEE6249-D533-430E-A1BB-426607129D9D}"/>
              </a:ext>
            </a:extLst>
          </p:cNvPr>
          <p:cNvSpPr txBox="1">
            <a:spLocks/>
          </p:cNvSpPr>
          <p:nvPr/>
        </p:nvSpPr>
        <p:spPr>
          <a:xfrm>
            <a:off x="-8795" y="1420146"/>
            <a:ext cx="12191999" cy="546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800" b="1" dirty="0">
                <a:solidFill>
                  <a:schemeClr val="bg2">
                    <a:lumMod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	</a:t>
            </a:r>
            <a:r>
              <a:rPr lang="tr-T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Süreç Akış Şeması Sembolleri</a:t>
            </a:r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BC705FEA-4F2A-40FB-B396-8DF9F633F475}"/>
              </a:ext>
            </a:extLst>
          </p:cNvPr>
          <p:cNvCxnSpPr>
            <a:cxnSpLocks/>
          </p:cNvCxnSpPr>
          <p:nvPr/>
        </p:nvCxnSpPr>
        <p:spPr>
          <a:xfrm>
            <a:off x="852055" y="1958253"/>
            <a:ext cx="482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A580AC-0B36-43E6-829E-BFC25A72D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FAB5-A7FD-1449-A894-0CD1DD47C74C}" type="slidenum">
              <a:rPr lang="tr-TR" smtClean="0"/>
              <a:t>6</a:t>
            </a:fld>
            <a:endParaRPr lang="tr-TR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D02ECC16-C70F-4AC2-BA04-CF2DC8070B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0839" y="2092252"/>
            <a:ext cx="6530321" cy="4138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4067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İçerik Yer Tutucusu 4">
            <a:extLst>
              <a:ext uri="{FF2B5EF4-FFF2-40B4-BE49-F238E27FC236}">
                <a16:creationId xmlns:a16="http://schemas.microsoft.com/office/drawing/2014/main" id="{D428725F-4C9F-4D99-86D8-3CC1BF8050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308"/>
          <a:stretch/>
        </p:blipFill>
        <p:spPr>
          <a:xfrm>
            <a:off x="0" y="0"/>
            <a:ext cx="12192000" cy="6356838"/>
          </a:xfrm>
          <a:prstGeom prst="rect">
            <a:avLst/>
          </a:prstGeom>
        </p:spPr>
      </p:pic>
      <p:sp>
        <p:nvSpPr>
          <p:cNvPr id="12" name="Unvan 1">
            <a:extLst>
              <a:ext uri="{FF2B5EF4-FFF2-40B4-BE49-F238E27FC236}">
                <a16:creationId xmlns:a16="http://schemas.microsoft.com/office/drawing/2014/main" id="{DDEE6249-D533-430E-A1BB-426607129D9D}"/>
              </a:ext>
            </a:extLst>
          </p:cNvPr>
          <p:cNvSpPr txBox="1">
            <a:spLocks/>
          </p:cNvSpPr>
          <p:nvPr/>
        </p:nvSpPr>
        <p:spPr>
          <a:xfrm>
            <a:off x="-8795" y="1420146"/>
            <a:ext cx="12191999" cy="546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800" b="1" dirty="0">
                <a:solidFill>
                  <a:schemeClr val="bg2">
                    <a:lumMod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	</a:t>
            </a:r>
            <a:r>
              <a:rPr lang="tr-T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Süreç Akış Şeması Nedir?</a:t>
            </a:r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BC705FEA-4F2A-40FB-B396-8DF9F633F475}"/>
              </a:ext>
            </a:extLst>
          </p:cNvPr>
          <p:cNvCxnSpPr>
            <a:cxnSpLocks/>
          </p:cNvCxnSpPr>
          <p:nvPr/>
        </p:nvCxnSpPr>
        <p:spPr>
          <a:xfrm>
            <a:off x="852055" y="1958253"/>
            <a:ext cx="482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A580AC-0B36-43E6-829E-BFC25A72D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FAB5-A7FD-1449-A894-0CD1DD47C74C}" type="slidenum">
              <a:rPr lang="tr-TR" smtClean="0"/>
              <a:t>7</a:t>
            </a:fld>
            <a:endParaRPr lang="tr-TR"/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6649C597-F9F5-46B7-81BD-8358E3954E09}"/>
              </a:ext>
            </a:extLst>
          </p:cNvPr>
          <p:cNvSpPr txBox="1"/>
          <p:nvPr/>
        </p:nvSpPr>
        <p:spPr>
          <a:xfrm>
            <a:off x="214434" y="2128994"/>
            <a:ext cx="6099242" cy="3753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23888" indent="-350838">
              <a:lnSpc>
                <a:spcPct val="15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Süreçleri sıralı ve şematik olarak anlatan dokümanlardır</a:t>
            </a:r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6DCD4844-73F4-42F9-8653-EE54F4689B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5939" y="1303720"/>
            <a:ext cx="4214955" cy="548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010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İçerik Yer Tutucusu 4">
            <a:extLst>
              <a:ext uri="{FF2B5EF4-FFF2-40B4-BE49-F238E27FC236}">
                <a16:creationId xmlns:a16="http://schemas.microsoft.com/office/drawing/2014/main" id="{D428725F-4C9F-4D99-86D8-3CC1BF8050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308"/>
          <a:stretch/>
        </p:blipFill>
        <p:spPr>
          <a:xfrm>
            <a:off x="0" y="0"/>
            <a:ext cx="12192000" cy="6356838"/>
          </a:xfrm>
          <a:prstGeom prst="rect">
            <a:avLst/>
          </a:prstGeom>
        </p:spPr>
      </p:pic>
      <p:sp>
        <p:nvSpPr>
          <p:cNvPr id="12" name="Unvan 1">
            <a:extLst>
              <a:ext uri="{FF2B5EF4-FFF2-40B4-BE49-F238E27FC236}">
                <a16:creationId xmlns:a16="http://schemas.microsoft.com/office/drawing/2014/main" id="{DDEE6249-D533-430E-A1BB-426607129D9D}"/>
              </a:ext>
            </a:extLst>
          </p:cNvPr>
          <p:cNvSpPr txBox="1">
            <a:spLocks/>
          </p:cNvSpPr>
          <p:nvPr/>
        </p:nvSpPr>
        <p:spPr>
          <a:xfrm>
            <a:off x="-8795" y="1420146"/>
            <a:ext cx="12191999" cy="546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800" b="1" dirty="0">
                <a:solidFill>
                  <a:schemeClr val="bg2">
                    <a:lumMod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	</a:t>
            </a:r>
            <a:r>
              <a:rPr lang="tr-T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Süreç Hiyerarşisi</a:t>
            </a:r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BC705FEA-4F2A-40FB-B396-8DF9F633F475}"/>
              </a:ext>
            </a:extLst>
          </p:cNvPr>
          <p:cNvCxnSpPr>
            <a:cxnSpLocks/>
          </p:cNvCxnSpPr>
          <p:nvPr/>
        </p:nvCxnSpPr>
        <p:spPr>
          <a:xfrm>
            <a:off x="852055" y="1958253"/>
            <a:ext cx="2592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A580AC-0B36-43E6-829E-BFC25A72D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FAB5-A7FD-1449-A894-0CD1DD47C74C}" type="slidenum">
              <a:rPr lang="tr-TR" smtClean="0"/>
              <a:t>8</a:t>
            </a:fld>
            <a:endParaRPr lang="tr-TR"/>
          </a:p>
        </p:txBody>
      </p:sp>
      <p:grpSp>
        <p:nvGrpSpPr>
          <p:cNvPr id="6" name="Grup 5">
            <a:extLst>
              <a:ext uri="{FF2B5EF4-FFF2-40B4-BE49-F238E27FC236}">
                <a16:creationId xmlns:a16="http://schemas.microsoft.com/office/drawing/2014/main" id="{7B278E8D-9147-4CDA-9EB2-B84449137A69}"/>
              </a:ext>
            </a:extLst>
          </p:cNvPr>
          <p:cNvGrpSpPr/>
          <p:nvPr/>
        </p:nvGrpSpPr>
        <p:grpSpPr>
          <a:xfrm>
            <a:off x="2499760" y="1722287"/>
            <a:ext cx="7174887" cy="4685730"/>
            <a:chOff x="2162545" y="1452602"/>
            <a:chExt cx="7174887" cy="4685730"/>
          </a:xfrm>
        </p:grpSpPr>
        <p:sp>
          <p:nvSpPr>
            <p:cNvPr id="7" name="Serbest Form: Şekil 6">
              <a:extLst>
                <a:ext uri="{FF2B5EF4-FFF2-40B4-BE49-F238E27FC236}">
                  <a16:creationId xmlns:a16="http://schemas.microsoft.com/office/drawing/2014/main" id="{D1D981A8-A37A-409B-BBC3-B33409C901C2}"/>
                </a:ext>
              </a:extLst>
            </p:cNvPr>
            <p:cNvSpPr/>
            <p:nvPr/>
          </p:nvSpPr>
          <p:spPr>
            <a:xfrm>
              <a:off x="4459609" y="1876950"/>
              <a:ext cx="2855592" cy="720000"/>
            </a:xfrm>
            <a:custGeom>
              <a:avLst/>
              <a:gdLst>
                <a:gd name="connsiteX0" fmla="*/ 0 w 3970877"/>
                <a:gd name="connsiteY0" fmla="*/ 617332 h 617332"/>
                <a:gd name="connsiteX1" fmla="*/ 0 w 3970877"/>
                <a:gd name="connsiteY1" fmla="*/ 0 h 617332"/>
                <a:gd name="connsiteX2" fmla="*/ 3694016 w 3970877"/>
                <a:gd name="connsiteY2" fmla="*/ 0 h 617332"/>
                <a:gd name="connsiteX3" fmla="*/ 3970877 w 3970877"/>
                <a:gd name="connsiteY3" fmla="*/ 617332 h 617332"/>
                <a:gd name="connsiteX4" fmla="*/ 0 w 3970877"/>
                <a:gd name="connsiteY4" fmla="*/ 617332 h 617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70877" h="617332">
                  <a:moveTo>
                    <a:pt x="3970877" y="1"/>
                  </a:moveTo>
                  <a:lnTo>
                    <a:pt x="3970877" y="617331"/>
                  </a:lnTo>
                  <a:lnTo>
                    <a:pt x="276861" y="617331"/>
                  </a:lnTo>
                  <a:lnTo>
                    <a:pt x="0" y="1"/>
                  </a:lnTo>
                  <a:lnTo>
                    <a:pt x="3970877" y="1"/>
                  </a:lnTo>
                  <a:close/>
                </a:path>
              </a:pathLst>
            </a:custGeom>
            <a:solidFill>
              <a:schemeClr val="accent2"/>
            </a:solidFill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49852" tIns="247651" rIns="247650" bIns="247651" numCol="1" spcCol="1270" anchor="b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tr-TR" sz="2000" kern="1200" dirty="0"/>
                <a:t>Tarımsal Üretim</a:t>
              </a:r>
            </a:p>
          </p:txBody>
        </p:sp>
        <p:sp>
          <p:nvSpPr>
            <p:cNvPr id="8" name="Serbest Form: Şekil 7">
              <a:extLst>
                <a:ext uri="{FF2B5EF4-FFF2-40B4-BE49-F238E27FC236}">
                  <a16:creationId xmlns:a16="http://schemas.microsoft.com/office/drawing/2014/main" id="{B89E34F7-B996-4485-8C43-5D4BBD57492A}"/>
                </a:ext>
              </a:extLst>
            </p:cNvPr>
            <p:cNvSpPr/>
            <p:nvPr/>
          </p:nvSpPr>
          <p:spPr>
            <a:xfrm>
              <a:off x="3745175" y="1452602"/>
              <a:ext cx="1055086" cy="1176296"/>
            </a:xfrm>
            <a:custGeom>
              <a:avLst/>
              <a:gdLst>
                <a:gd name="connsiteX0" fmla="*/ 0 w 1055086"/>
                <a:gd name="connsiteY0" fmla="*/ 1176296 h 1176296"/>
                <a:gd name="connsiteX1" fmla="*/ 527543 w 1055086"/>
                <a:gd name="connsiteY1" fmla="*/ 0 h 1176296"/>
                <a:gd name="connsiteX2" fmla="*/ 527543 w 1055086"/>
                <a:gd name="connsiteY2" fmla="*/ 0 h 1176296"/>
                <a:gd name="connsiteX3" fmla="*/ 1055086 w 1055086"/>
                <a:gd name="connsiteY3" fmla="*/ 1176296 h 1176296"/>
                <a:gd name="connsiteX4" fmla="*/ 0 w 1055086"/>
                <a:gd name="connsiteY4" fmla="*/ 1176296 h 1176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55086" h="1176296">
                  <a:moveTo>
                    <a:pt x="0" y="1176296"/>
                  </a:moveTo>
                  <a:lnTo>
                    <a:pt x="527543" y="0"/>
                  </a:lnTo>
                  <a:lnTo>
                    <a:pt x="527543" y="0"/>
                  </a:lnTo>
                  <a:lnTo>
                    <a:pt x="1055086" y="1176296"/>
                  </a:lnTo>
                  <a:lnTo>
                    <a:pt x="0" y="117629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8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tr-TR" sz="2000" kern="1200" dirty="0"/>
            </a:p>
            <a:p>
              <a:pPr marL="0" lvl="0" indent="0" algn="ctr" defTabSz="889000">
                <a:spcBef>
                  <a:spcPct val="0"/>
                </a:spcBef>
                <a:spcAft>
                  <a:spcPts val="600"/>
                </a:spcAft>
                <a:buNone/>
              </a:pPr>
              <a:r>
                <a:rPr lang="tr-TR" sz="1600" b="1" kern="1200" dirty="0">
                  <a:solidFill>
                    <a:schemeClr val="bg1"/>
                  </a:solidFill>
                </a:rPr>
                <a:t>Süreç </a:t>
              </a:r>
            </a:p>
            <a:p>
              <a:pPr marL="0" lvl="0" indent="0" algn="ctr" defTabSz="889000">
                <a:spcBef>
                  <a:spcPct val="0"/>
                </a:spcBef>
                <a:spcAft>
                  <a:spcPts val="600"/>
                </a:spcAft>
                <a:buNone/>
              </a:pPr>
              <a:r>
                <a:rPr lang="tr-TR" sz="1600" b="1" kern="1200" dirty="0">
                  <a:solidFill>
                    <a:schemeClr val="bg1"/>
                  </a:solidFill>
                </a:rPr>
                <a:t>Grubu</a:t>
              </a:r>
            </a:p>
          </p:txBody>
        </p:sp>
        <p:sp>
          <p:nvSpPr>
            <p:cNvPr id="9" name="Serbest Form: Şekil 8">
              <a:extLst>
                <a:ext uri="{FF2B5EF4-FFF2-40B4-BE49-F238E27FC236}">
                  <a16:creationId xmlns:a16="http://schemas.microsoft.com/office/drawing/2014/main" id="{8B95E368-0360-4037-8C76-A29DA3C11CD0}"/>
                </a:ext>
              </a:extLst>
            </p:cNvPr>
            <p:cNvSpPr/>
            <p:nvPr/>
          </p:nvSpPr>
          <p:spPr>
            <a:xfrm>
              <a:off x="4955285" y="2943348"/>
              <a:ext cx="2992212" cy="828000"/>
            </a:xfrm>
            <a:custGeom>
              <a:avLst/>
              <a:gdLst>
                <a:gd name="connsiteX0" fmla="*/ 0 w 3436288"/>
                <a:gd name="connsiteY0" fmla="*/ 585913 h 585913"/>
                <a:gd name="connsiteX1" fmla="*/ 0 w 3436288"/>
                <a:gd name="connsiteY1" fmla="*/ 0 h 585913"/>
                <a:gd name="connsiteX2" fmla="*/ 3173518 w 3436288"/>
                <a:gd name="connsiteY2" fmla="*/ 0 h 585913"/>
                <a:gd name="connsiteX3" fmla="*/ 3436288 w 3436288"/>
                <a:gd name="connsiteY3" fmla="*/ 585913 h 585913"/>
                <a:gd name="connsiteX4" fmla="*/ 0 w 3436288"/>
                <a:gd name="connsiteY4" fmla="*/ 585913 h 585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36288" h="585913">
                  <a:moveTo>
                    <a:pt x="3436288" y="1"/>
                  </a:moveTo>
                  <a:lnTo>
                    <a:pt x="3436288" y="585912"/>
                  </a:lnTo>
                  <a:lnTo>
                    <a:pt x="262770" y="585912"/>
                  </a:lnTo>
                  <a:lnTo>
                    <a:pt x="0" y="1"/>
                  </a:lnTo>
                  <a:lnTo>
                    <a:pt x="3436288" y="1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80000"/>
                <a:hueOff val="90421"/>
                <a:satOff val="1725"/>
                <a:lumOff val="7618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42807" tIns="247650" rIns="247649" bIns="247650" numCol="1" spcCol="1270" anchor="ctr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tr-TR" sz="2000" kern="1200" dirty="0"/>
                <a:t>Tarımsal Desteklemeler</a:t>
              </a:r>
            </a:p>
          </p:txBody>
        </p:sp>
        <p:sp>
          <p:nvSpPr>
            <p:cNvPr id="10" name="Serbest Form: Şekil 9">
              <a:extLst>
                <a:ext uri="{FF2B5EF4-FFF2-40B4-BE49-F238E27FC236}">
                  <a16:creationId xmlns:a16="http://schemas.microsoft.com/office/drawing/2014/main" id="{6DE74776-B6EB-4C02-8CA9-BF291ECC844E}"/>
                </a:ext>
              </a:extLst>
            </p:cNvPr>
            <p:cNvSpPr/>
            <p:nvPr/>
          </p:nvSpPr>
          <p:spPr>
            <a:xfrm>
              <a:off x="3217631" y="2609442"/>
              <a:ext cx="2110173" cy="1176296"/>
            </a:xfrm>
            <a:custGeom>
              <a:avLst/>
              <a:gdLst>
                <a:gd name="connsiteX0" fmla="*/ 0 w 2110173"/>
                <a:gd name="connsiteY0" fmla="*/ 1176296 h 1176296"/>
                <a:gd name="connsiteX1" fmla="*/ 527545 w 2110173"/>
                <a:gd name="connsiteY1" fmla="*/ 0 h 1176296"/>
                <a:gd name="connsiteX2" fmla="*/ 1582628 w 2110173"/>
                <a:gd name="connsiteY2" fmla="*/ 0 h 1176296"/>
                <a:gd name="connsiteX3" fmla="*/ 2110173 w 2110173"/>
                <a:gd name="connsiteY3" fmla="*/ 1176296 h 1176296"/>
                <a:gd name="connsiteX4" fmla="*/ 0 w 2110173"/>
                <a:gd name="connsiteY4" fmla="*/ 1176296 h 1176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10173" h="1176296">
                  <a:moveTo>
                    <a:pt x="0" y="1176296"/>
                  </a:moveTo>
                  <a:lnTo>
                    <a:pt x="527545" y="0"/>
                  </a:lnTo>
                  <a:lnTo>
                    <a:pt x="1582628" y="0"/>
                  </a:lnTo>
                  <a:lnTo>
                    <a:pt x="2110173" y="1176296"/>
                  </a:lnTo>
                  <a:lnTo>
                    <a:pt x="0" y="1176296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80000"/>
                <a:hueOff val="90421"/>
                <a:satOff val="1725"/>
                <a:lumOff val="7618"/>
                <a:alphaOff val="0"/>
              </a:schemeClr>
            </a:fillRef>
            <a:effectRef idx="0">
              <a:schemeClr val="accent1">
                <a:shade val="80000"/>
                <a:hueOff val="90421"/>
                <a:satOff val="1725"/>
                <a:lumOff val="7618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99761" tIns="30480" rIns="399760" bIns="3048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-TR" sz="2400" kern="1200" dirty="0"/>
                <a:t>Temel Süreç</a:t>
              </a:r>
            </a:p>
          </p:txBody>
        </p:sp>
        <p:sp>
          <p:nvSpPr>
            <p:cNvPr id="13" name="Serbest Form: Şekil 12">
              <a:extLst>
                <a:ext uri="{FF2B5EF4-FFF2-40B4-BE49-F238E27FC236}">
                  <a16:creationId xmlns:a16="http://schemas.microsoft.com/office/drawing/2014/main" id="{1FCAE74D-5E36-4265-8129-091FE3BE50AB}"/>
                </a:ext>
              </a:extLst>
            </p:cNvPr>
            <p:cNvSpPr/>
            <p:nvPr/>
          </p:nvSpPr>
          <p:spPr>
            <a:xfrm>
              <a:off x="4706368" y="4123959"/>
              <a:ext cx="3990160" cy="828000"/>
            </a:xfrm>
            <a:custGeom>
              <a:avLst/>
              <a:gdLst>
                <a:gd name="connsiteX0" fmla="*/ 0 w 5547039"/>
                <a:gd name="connsiteY0" fmla="*/ 484151 h 484151"/>
                <a:gd name="connsiteX1" fmla="*/ 0 w 5547039"/>
                <a:gd name="connsiteY1" fmla="*/ 0 h 484151"/>
                <a:gd name="connsiteX2" fmla="*/ 5329907 w 5547039"/>
                <a:gd name="connsiteY2" fmla="*/ 0 h 484151"/>
                <a:gd name="connsiteX3" fmla="*/ 5547039 w 5547039"/>
                <a:gd name="connsiteY3" fmla="*/ 484151 h 484151"/>
                <a:gd name="connsiteX4" fmla="*/ 0 w 5547039"/>
                <a:gd name="connsiteY4" fmla="*/ 484151 h 484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47039" h="484151">
                  <a:moveTo>
                    <a:pt x="5547039" y="1"/>
                  </a:moveTo>
                  <a:lnTo>
                    <a:pt x="5547039" y="484150"/>
                  </a:lnTo>
                  <a:lnTo>
                    <a:pt x="217132" y="484150"/>
                  </a:lnTo>
                  <a:lnTo>
                    <a:pt x="0" y="1"/>
                  </a:lnTo>
                  <a:lnTo>
                    <a:pt x="5547039" y="1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90000"/>
              </a:schemeClr>
            </a:solidFill>
          </p:spPr>
          <p:style>
            <a:lnRef idx="2">
              <a:schemeClr val="accent1">
                <a:shade val="80000"/>
                <a:hueOff val="180842"/>
                <a:satOff val="3450"/>
                <a:lumOff val="15237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93280" tIns="247651" rIns="-82310" bIns="247650" numCol="1" spcCol="1270" anchor="ctr" anchorCtr="0">
              <a:noAutofit/>
            </a:bodyPr>
            <a:lstStyle/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tr-TR" sz="1800" kern="1200" dirty="0">
                  <a:solidFill>
                    <a:schemeClr val="tx1"/>
                  </a:solidFill>
                  <a:latin typeface="+mn-lt"/>
                  <a:cs typeface="Arial" panose="020B0604020202020204" pitchFamily="34" charset="0"/>
                </a:rPr>
                <a:t>Sertifikalı Tohum Kullanım </a:t>
              </a:r>
            </a:p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tr-TR" sz="1800" kern="1200" dirty="0">
                  <a:solidFill>
                    <a:schemeClr val="tx1"/>
                  </a:solidFill>
                  <a:latin typeface="+mn-lt"/>
                  <a:cs typeface="Arial" panose="020B0604020202020204" pitchFamily="34" charset="0"/>
                </a:rPr>
                <a:t>Desteklemesi Süreci </a:t>
              </a:r>
              <a:endParaRPr lang="tr-TR" sz="18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Serbest Form: Şekil 14">
              <a:extLst>
                <a:ext uri="{FF2B5EF4-FFF2-40B4-BE49-F238E27FC236}">
                  <a16:creationId xmlns:a16="http://schemas.microsoft.com/office/drawing/2014/main" id="{0A2ED04C-AD19-4716-8A4D-FEECF3C0C088}"/>
                </a:ext>
              </a:extLst>
            </p:cNvPr>
            <p:cNvSpPr/>
            <p:nvPr/>
          </p:nvSpPr>
          <p:spPr>
            <a:xfrm>
              <a:off x="2690089" y="3785739"/>
              <a:ext cx="3165260" cy="1176296"/>
            </a:xfrm>
            <a:custGeom>
              <a:avLst/>
              <a:gdLst>
                <a:gd name="connsiteX0" fmla="*/ 0 w 3165260"/>
                <a:gd name="connsiteY0" fmla="*/ 1176296 h 1176296"/>
                <a:gd name="connsiteX1" fmla="*/ 527545 w 3165260"/>
                <a:gd name="connsiteY1" fmla="*/ 0 h 1176296"/>
                <a:gd name="connsiteX2" fmla="*/ 2637715 w 3165260"/>
                <a:gd name="connsiteY2" fmla="*/ 0 h 1176296"/>
                <a:gd name="connsiteX3" fmla="*/ 3165260 w 3165260"/>
                <a:gd name="connsiteY3" fmla="*/ 1176296 h 1176296"/>
                <a:gd name="connsiteX4" fmla="*/ 0 w 3165260"/>
                <a:gd name="connsiteY4" fmla="*/ 1176296 h 1176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65260" h="1176296">
                  <a:moveTo>
                    <a:pt x="0" y="1176296"/>
                  </a:moveTo>
                  <a:lnTo>
                    <a:pt x="527545" y="0"/>
                  </a:lnTo>
                  <a:lnTo>
                    <a:pt x="2637715" y="0"/>
                  </a:lnTo>
                  <a:lnTo>
                    <a:pt x="3165260" y="1176296"/>
                  </a:lnTo>
                  <a:lnTo>
                    <a:pt x="0" y="117629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80000"/>
                <a:hueOff val="180842"/>
                <a:satOff val="3450"/>
                <a:lumOff val="15237"/>
                <a:alphaOff val="0"/>
              </a:schemeClr>
            </a:fillRef>
            <a:effectRef idx="0">
              <a:schemeClr val="accent1">
                <a:shade val="80000"/>
                <a:hueOff val="180842"/>
                <a:satOff val="3450"/>
                <a:lumOff val="15237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84399" tIns="30480" rIns="584402" bIns="3048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-TR" sz="2400" kern="1200" dirty="0"/>
                <a:t>Süreç</a:t>
              </a:r>
            </a:p>
          </p:txBody>
        </p:sp>
        <p:sp>
          <p:nvSpPr>
            <p:cNvPr id="16" name="Serbest Form: Şekil 15">
              <a:extLst>
                <a:ext uri="{FF2B5EF4-FFF2-40B4-BE49-F238E27FC236}">
                  <a16:creationId xmlns:a16="http://schemas.microsoft.com/office/drawing/2014/main" id="{9C108696-A4A5-466E-B398-0591AF88E299}"/>
                </a:ext>
              </a:extLst>
            </p:cNvPr>
            <p:cNvSpPr/>
            <p:nvPr/>
          </p:nvSpPr>
          <p:spPr>
            <a:xfrm>
              <a:off x="5591580" y="5300255"/>
              <a:ext cx="3745852" cy="828000"/>
            </a:xfrm>
            <a:custGeom>
              <a:avLst/>
              <a:gdLst>
                <a:gd name="connsiteX0" fmla="*/ 0 w 2513589"/>
                <a:gd name="connsiteY0" fmla="*/ 1176296 h 1176296"/>
                <a:gd name="connsiteX1" fmla="*/ 0 w 2513589"/>
                <a:gd name="connsiteY1" fmla="*/ 0 h 1176296"/>
                <a:gd name="connsiteX2" fmla="*/ 1986044 w 2513589"/>
                <a:gd name="connsiteY2" fmla="*/ 0 h 1176296"/>
                <a:gd name="connsiteX3" fmla="*/ 2513589 w 2513589"/>
                <a:gd name="connsiteY3" fmla="*/ 1176296 h 1176296"/>
                <a:gd name="connsiteX4" fmla="*/ 0 w 2513589"/>
                <a:gd name="connsiteY4" fmla="*/ 1176296 h 1176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13589" h="1176296">
                  <a:moveTo>
                    <a:pt x="2513589" y="0"/>
                  </a:moveTo>
                  <a:lnTo>
                    <a:pt x="2513589" y="1176296"/>
                  </a:lnTo>
                  <a:lnTo>
                    <a:pt x="527545" y="1176296"/>
                  </a:lnTo>
                  <a:lnTo>
                    <a:pt x="0" y="0"/>
                  </a:lnTo>
                  <a:lnTo>
                    <a:pt x="2513589" y="0"/>
                  </a:lnTo>
                  <a:close/>
                </a:path>
              </a:pathLst>
            </a:custGeom>
            <a:solidFill>
              <a:schemeClr val="accent3">
                <a:alpha val="90000"/>
              </a:schemeClr>
            </a:solidFill>
          </p:spPr>
          <p:style>
            <a:lnRef idx="2">
              <a:schemeClr val="accent1">
                <a:shade val="80000"/>
                <a:hueOff val="271263"/>
                <a:satOff val="5175"/>
                <a:lumOff val="22855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75194" tIns="247651" rIns="247650" bIns="247650" numCol="1" spcCol="1270" anchor="ctr" anchorCtr="0">
              <a:noAutofit/>
            </a:bodyPr>
            <a:lstStyle/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tr-TR" sz="1600" kern="1200" dirty="0">
                  <a:solidFill>
                    <a:schemeClr val="tx1"/>
                  </a:solidFill>
                  <a:latin typeface="+mn-lt"/>
                  <a:cs typeface="Arial" panose="020B0604020202020204" pitchFamily="34" charset="0"/>
                </a:rPr>
                <a:t>Destekleme Mevzuatının Hazırlanması Alt Süreci</a:t>
              </a:r>
              <a:endParaRPr lang="tr-TR" sz="16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7" name="Serbest Form: Şekil 16">
              <a:extLst>
                <a:ext uri="{FF2B5EF4-FFF2-40B4-BE49-F238E27FC236}">
                  <a16:creationId xmlns:a16="http://schemas.microsoft.com/office/drawing/2014/main" id="{29B23A6E-3EBB-4B1C-AB54-5F9CCB00AFA4}"/>
                </a:ext>
              </a:extLst>
            </p:cNvPr>
            <p:cNvSpPr/>
            <p:nvPr/>
          </p:nvSpPr>
          <p:spPr>
            <a:xfrm>
              <a:off x="2162545" y="4962036"/>
              <a:ext cx="4220347" cy="1176296"/>
            </a:xfrm>
            <a:custGeom>
              <a:avLst/>
              <a:gdLst>
                <a:gd name="connsiteX0" fmla="*/ 0 w 4220347"/>
                <a:gd name="connsiteY0" fmla="*/ 1176296 h 1176296"/>
                <a:gd name="connsiteX1" fmla="*/ 527545 w 4220347"/>
                <a:gd name="connsiteY1" fmla="*/ 0 h 1176296"/>
                <a:gd name="connsiteX2" fmla="*/ 3692802 w 4220347"/>
                <a:gd name="connsiteY2" fmla="*/ 0 h 1176296"/>
                <a:gd name="connsiteX3" fmla="*/ 4220347 w 4220347"/>
                <a:gd name="connsiteY3" fmla="*/ 1176296 h 1176296"/>
                <a:gd name="connsiteX4" fmla="*/ 0 w 4220347"/>
                <a:gd name="connsiteY4" fmla="*/ 1176296 h 1176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0347" h="1176296">
                  <a:moveTo>
                    <a:pt x="0" y="1176296"/>
                  </a:moveTo>
                  <a:lnTo>
                    <a:pt x="527545" y="0"/>
                  </a:lnTo>
                  <a:lnTo>
                    <a:pt x="3692802" y="0"/>
                  </a:lnTo>
                  <a:lnTo>
                    <a:pt x="4220347" y="1176296"/>
                  </a:lnTo>
                  <a:lnTo>
                    <a:pt x="0" y="1176296"/>
                  </a:lnTo>
                  <a:close/>
                </a:path>
              </a:pathLst>
            </a:custGeom>
            <a:solidFill>
              <a:schemeClr val="tx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80000"/>
                <a:hueOff val="271263"/>
                <a:satOff val="5175"/>
                <a:lumOff val="22855"/>
                <a:alphaOff val="0"/>
              </a:schemeClr>
            </a:fillRef>
            <a:effectRef idx="0">
              <a:schemeClr val="accent1">
                <a:shade val="80000"/>
                <a:hueOff val="271263"/>
                <a:satOff val="5175"/>
                <a:lumOff val="2285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9041" tIns="30480" rIns="769041" bIns="3048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-TR" sz="2400" kern="1200" dirty="0"/>
                <a:t>Alt Süreç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31784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İçerik Yer Tutucusu 4">
            <a:extLst>
              <a:ext uri="{FF2B5EF4-FFF2-40B4-BE49-F238E27FC236}">
                <a16:creationId xmlns:a16="http://schemas.microsoft.com/office/drawing/2014/main" id="{D428725F-4C9F-4D99-86D8-3CC1BF8050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308"/>
          <a:stretch/>
        </p:blipFill>
        <p:spPr>
          <a:xfrm>
            <a:off x="0" y="0"/>
            <a:ext cx="12192000" cy="6356838"/>
          </a:xfrm>
          <a:prstGeom prst="rect">
            <a:avLst/>
          </a:prstGeom>
        </p:spPr>
      </p:pic>
      <p:sp>
        <p:nvSpPr>
          <p:cNvPr id="12" name="Unvan 1">
            <a:extLst>
              <a:ext uri="{FF2B5EF4-FFF2-40B4-BE49-F238E27FC236}">
                <a16:creationId xmlns:a16="http://schemas.microsoft.com/office/drawing/2014/main" id="{DDEE6249-D533-430E-A1BB-426607129D9D}"/>
              </a:ext>
            </a:extLst>
          </p:cNvPr>
          <p:cNvSpPr txBox="1">
            <a:spLocks/>
          </p:cNvSpPr>
          <p:nvPr/>
        </p:nvSpPr>
        <p:spPr>
          <a:xfrm>
            <a:off x="-8795" y="1420146"/>
            <a:ext cx="12191999" cy="546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800" b="1" dirty="0">
                <a:solidFill>
                  <a:schemeClr val="bg2">
                    <a:lumMod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	</a:t>
            </a:r>
            <a:r>
              <a:rPr lang="tr-T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Örnek Süreçler</a:t>
            </a:r>
          </a:p>
        </p:txBody>
      </p: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BC705FEA-4F2A-40FB-B396-8DF9F633F475}"/>
              </a:ext>
            </a:extLst>
          </p:cNvPr>
          <p:cNvCxnSpPr>
            <a:cxnSpLocks/>
          </p:cNvCxnSpPr>
          <p:nvPr/>
        </p:nvCxnSpPr>
        <p:spPr>
          <a:xfrm>
            <a:off x="852055" y="1958253"/>
            <a:ext cx="482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A580AC-0B36-43E6-829E-BFC25A72D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FAB5-A7FD-1449-A894-0CD1DD47C74C}" type="slidenum">
              <a:rPr lang="tr-TR" smtClean="0"/>
              <a:t>9</a:t>
            </a:fld>
            <a:endParaRPr lang="tr-TR"/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DFCA8CAA-F5AF-4D0A-A4DE-4FB5AFAA68C7}"/>
              </a:ext>
            </a:extLst>
          </p:cNvPr>
          <p:cNvSpPr txBox="1"/>
          <p:nvPr/>
        </p:nvSpPr>
        <p:spPr>
          <a:xfrm>
            <a:off x="496111" y="2557783"/>
            <a:ext cx="11196536" cy="3630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23888" indent="-350838">
              <a:lnSpc>
                <a:spcPct val="15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Biyoçeşitliliğin Korunması Temel Süreci</a:t>
            </a:r>
          </a:p>
          <a:p>
            <a:pPr marL="623888" indent="-350838">
              <a:lnSpc>
                <a:spcPct val="15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Flora Elemanları İçin Araştırmalar İzin Süreci</a:t>
            </a:r>
          </a:p>
          <a:p>
            <a:pPr marL="623888" indent="-350838">
              <a:lnSpc>
                <a:spcPct val="15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İzleme alt süreci</a:t>
            </a:r>
          </a:p>
          <a:p>
            <a:pPr marL="623888" indent="-350838">
              <a:lnSpc>
                <a:spcPct val="15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endParaRPr lang="tr-TR" sz="1400" dirty="0">
              <a:solidFill>
                <a:schemeClr val="tx1">
                  <a:lumMod val="85000"/>
                  <a:lumOff val="1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623888" indent="-350838">
              <a:lnSpc>
                <a:spcPct val="15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Hayvan Sağlığı Ve Karantina Temel Süreci</a:t>
            </a:r>
          </a:p>
          <a:p>
            <a:pPr marL="623888" indent="-350838">
              <a:lnSpc>
                <a:spcPct val="15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Küpe Firmalarına Kayıt Belgesi Verilmesi Süreci</a:t>
            </a:r>
          </a:p>
          <a:p>
            <a:pPr marL="623888" indent="-350838">
              <a:lnSpc>
                <a:spcPct val="15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Küpe Tedarik Alt Süreci</a:t>
            </a:r>
          </a:p>
          <a:p>
            <a:pPr marL="623888" indent="-350838">
              <a:lnSpc>
                <a:spcPct val="15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endParaRPr lang="tr-TR" sz="1400" dirty="0">
              <a:solidFill>
                <a:schemeClr val="tx1">
                  <a:lumMod val="85000"/>
                  <a:lumOff val="1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623888" indent="-350838">
              <a:lnSpc>
                <a:spcPct val="15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Bitkisel Üretimin Planlanması, Uygulanması  ve İzlenmesi Temel Süreci</a:t>
            </a:r>
          </a:p>
          <a:p>
            <a:pPr marL="623888" indent="-350838">
              <a:lnSpc>
                <a:spcPct val="15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tr-T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Bitkisel Ürün İzleme ve Takip Süreci</a:t>
            </a:r>
          </a:p>
        </p:txBody>
      </p:sp>
    </p:spTree>
    <p:extLst>
      <p:ext uri="{BB962C8B-B14F-4D97-AF65-F5344CB8AC3E}">
        <p14:creationId xmlns:p14="http://schemas.microsoft.com/office/powerpoint/2010/main" val="3270601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C10655CAD4E89E48A8C5473085C60FA3" ma:contentTypeVersion="2" ma:contentTypeDescription="Yeni belge oluşturun." ma:contentTypeScope="" ma:versionID="70c2dd0722362dd481d03d9a973db69e">
  <xsd:schema xmlns:xsd="http://www.w3.org/2001/XMLSchema" xmlns:xs="http://www.w3.org/2001/XMLSchema" xmlns:p="http://schemas.microsoft.com/office/2006/metadata/properties" xmlns:ns1="http://schemas.microsoft.com/sharepoint/v3" xmlns:ns2="a2bff499-840e-41a7-b2db-76c666f37770" targetNamespace="http://schemas.microsoft.com/office/2006/metadata/properties" ma:root="true" ma:fieldsID="59eae963698ba61c9ed8d377f6638569" ns1:_="" ns2:_="">
    <xsd:import namespace="http://schemas.microsoft.com/sharepoint/v3"/>
    <xsd:import namespace="a2bff499-840e-41a7-b2db-76c666f37770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YayinBitisTarihi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Zamanlama Başlangıç Tarihi" ma:description="Zamanlama Başlangıç Tarihi, Yayımlama özelliği tarafından oluşturulan bir site sütunudur. Bu sütun, bu sayfanın site ziyaretçilerine ilk kez görüntüleneceği tarih ve zamanı belirtmek için kullanılır." ma:internalName="PublishingStartDate">
      <xsd:simpleType>
        <xsd:restriction base="dms:Unknown"/>
      </xsd:simpleType>
    </xsd:element>
    <xsd:element name="PublishingExpirationDate" ma:index="9" nillable="true" ma:displayName="Zamanlama Bitiş Tarihi" ma:description="Zamanlama Bitiş Tarihi, Yayımlama özelliği tarafından oluşturulan bir site sütunudur. Bu sütun, bu sayfanın site ziyaretçilerine artık görüntülenmeyeceği tarih ve zamanı belirtmek için kullanılır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bff499-840e-41a7-b2db-76c666f37770" elementFormDefault="qualified">
    <xsd:import namespace="http://schemas.microsoft.com/office/2006/documentManagement/types"/>
    <xsd:import namespace="http://schemas.microsoft.com/office/infopath/2007/PartnerControls"/>
    <xsd:element name="YayinBitisTarihi" ma:index="10" nillable="true" ma:displayName="YayinBitisTarihi" ma:internalName="YayinBitisTarihi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ayinBitisTarihi xmlns="a2bff499-840e-41a7-b2db-76c666f37770">2026-01-23T09:08:00+00:00</YayinBitisTarihi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E769853E-B91C-4EAF-BEF3-27442132322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46733FF-BA2A-4F6E-80FB-2073070CF6A8}"/>
</file>

<file path=customXml/itemProps3.xml><?xml version="1.0" encoding="utf-8"?>
<ds:datastoreItem xmlns:ds="http://schemas.openxmlformats.org/officeDocument/2006/customXml" ds:itemID="{D2A3F1E1-04E7-4857-BB82-16136424FF13}">
  <ds:schemaRefs>
    <ds:schemaRef ds:uri="http://schemas.microsoft.com/office/2006/metadata/properties"/>
    <ds:schemaRef ds:uri="http://schemas.microsoft.com/office/infopath/2007/PartnerControls"/>
    <ds:schemaRef ds:uri="eb68ff27-5438-4fda-b5e8-a44a426c466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835</Words>
  <Application>Microsoft Office PowerPoint</Application>
  <PresentationFormat>Geniş ekran</PresentationFormat>
  <Paragraphs>217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30" baseType="lpstr">
      <vt:lpstr>Arial</vt:lpstr>
      <vt:lpstr>Calibri</vt:lpstr>
      <vt:lpstr>Calibri Light</vt:lpstr>
      <vt:lpstr>Century Gothic</vt:lpstr>
      <vt:lpstr>Garamond</vt:lpstr>
      <vt:lpstr>Segoe UI</vt:lpstr>
      <vt:lpstr>Segoe UI Light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Muhammet Ali ARSLAN</dc:creator>
  <cp:lastModifiedBy>Ebru DEMİR</cp:lastModifiedBy>
  <cp:revision>31</cp:revision>
  <dcterms:created xsi:type="dcterms:W3CDTF">2025-01-22T13:20:29Z</dcterms:created>
  <dcterms:modified xsi:type="dcterms:W3CDTF">2026-03-05T05:58:45Z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0x010100C10655CAD4E89E48A8C5473085C60FA3</vt:lpwstr>
  </property>
</Properties>
</file>